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6"/>
  </p:notesMasterIdLst>
  <p:sldIdLst>
    <p:sldId id="301" r:id="rId3"/>
    <p:sldId id="302" r:id="rId4"/>
    <p:sldId id="303" r:id="rId5"/>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566" userDrawn="1">
          <p15:clr>
            <a:srgbClr val="A4A3A4"/>
          </p15:clr>
        </p15:guide>
        <p15:guide id="3" orient="horz" pos="981" userDrawn="1">
          <p15:clr>
            <a:srgbClr val="A4A3A4"/>
          </p15:clr>
        </p15:guide>
        <p15:guide id="4" pos="597" userDrawn="1">
          <p15:clr>
            <a:srgbClr val="A4A3A4"/>
          </p15:clr>
        </p15:guide>
        <p15:guide id="5" pos="39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9" autoAdjust="0"/>
    <p:restoredTop sz="94660"/>
  </p:normalViewPr>
  <p:slideViewPr>
    <p:cSldViewPr snapToGrid="0">
      <p:cViewPr varScale="1">
        <p:scale>
          <a:sx n="82" d="100"/>
          <a:sy n="82" d="100"/>
        </p:scale>
        <p:origin x="725" y="72"/>
      </p:cViewPr>
      <p:guideLst>
        <p:guide pos="4566"/>
        <p:guide orient="horz" pos="981"/>
        <p:guide pos="597"/>
        <p:guide pos="3940"/>
      </p:guideLst>
    </p:cSldViewPr>
  </p:slideViewPr>
  <p:notesTextViewPr>
    <p:cViewPr>
      <p:scale>
        <a:sx n="1" d="1"/>
        <a:sy n="1" d="1"/>
      </p:scale>
      <p:origin x="0" y="0"/>
    </p:cViewPr>
  </p:notesTextViewPr>
  <p:notesViewPr>
    <p:cSldViewPr snapToGrid="0">
      <p:cViewPr varScale="1">
        <p:scale>
          <a:sx n="60" d="100"/>
          <a:sy n="60" d="100"/>
        </p:scale>
        <p:origin x="326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dirty="0"/>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D1AD18-0F31-4F3E-BAA8-CA49DB8B52D3}" type="datetimeFigureOut">
              <a:rPr lang="pl-PL" smtClean="0"/>
              <a:t>01.10.2023</a:t>
            </a:fld>
            <a:endParaRPr lang="pl-PL" dirty="0"/>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dirty="0"/>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dirty="0"/>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6C77F-393C-4019-BB11-A3F719505276}" type="slidenum">
              <a:rPr lang="pl-PL" smtClean="0"/>
              <a:t>‹#›</a:t>
            </a:fld>
            <a:endParaRPr lang="pl-PL" dirty="0"/>
          </a:p>
        </p:txBody>
      </p:sp>
    </p:spTree>
    <p:extLst>
      <p:ext uri="{BB962C8B-B14F-4D97-AF65-F5344CB8AC3E}">
        <p14:creationId xmlns:p14="http://schemas.microsoft.com/office/powerpoint/2010/main" val="145874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bg>
      <p:bgPr>
        <a:solidFill>
          <a:schemeClr val="tx2"/>
        </a:solidFill>
        <a:effectLst/>
      </p:bgPr>
    </p:bg>
    <p:spTree>
      <p:nvGrpSpPr>
        <p:cNvPr id="1" name=""/>
        <p:cNvGrpSpPr/>
        <p:nvPr/>
      </p:nvGrpSpPr>
      <p:grpSpPr>
        <a:xfrm>
          <a:off x="0" y="0"/>
          <a:ext cx="0" cy="0"/>
          <a:chOff x="0" y="0"/>
          <a:chExt cx="0" cy="0"/>
        </a:xfrm>
      </p:grpSpPr>
      <p:pic>
        <p:nvPicPr>
          <p:cNvPr id="7" name="Obraz 6" descr="Polna droga biegnąca wzdłuż zbocza gór">
            <a:extLst>
              <a:ext uri="{FF2B5EF4-FFF2-40B4-BE49-F238E27FC236}">
                <a16:creationId xmlns:a16="http://schemas.microsoft.com/office/drawing/2014/main" id="{559DA889-066E-48A7-B47B-1559A07D6286}"/>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46160"/>
          </a:xfrm>
          <a:prstGeom prst="rect">
            <a:avLst/>
          </a:prstGeom>
        </p:spPr>
      </p:pic>
      <p:cxnSp>
        <p:nvCxnSpPr>
          <p:cNvPr id="9" name="Łącznik prosty 8">
            <a:extLst>
              <a:ext uri="{FF2B5EF4-FFF2-40B4-BE49-F238E27FC236}">
                <a16:creationId xmlns:a16="http://schemas.microsoft.com/office/drawing/2014/main" id="{71FC582E-A282-4059-8533-7E3B3ECA8C99}"/>
              </a:ext>
            </a:extLst>
          </p:cNvPr>
          <p:cNvCxnSpPr/>
          <p:nvPr userDrawn="1"/>
        </p:nvCxnSpPr>
        <p:spPr>
          <a:xfrm>
            <a:off x="1393794" y="2024113"/>
            <a:ext cx="932155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Łącznik prosty 9">
            <a:extLst>
              <a:ext uri="{FF2B5EF4-FFF2-40B4-BE49-F238E27FC236}">
                <a16:creationId xmlns:a16="http://schemas.microsoft.com/office/drawing/2014/main" id="{2487C46B-8ECD-4B0E-A11F-986D014B0626}"/>
              </a:ext>
            </a:extLst>
          </p:cNvPr>
          <p:cNvCxnSpPr/>
          <p:nvPr userDrawn="1"/>
        </p:nvCxnSpPr>
        <p:spPr>
          <a:xfrm>
            <a:off x="1393794" y="4857569"/>
            <a:ext cx="932155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rostokąt 10">
            <a:extLst>
              <a:ext uri="{FF2B5EF4-FFF2-40B4-BE49-F238E27FC236}">
                <a16:creationId xmlns:a16="http://schemas.microsoft.com/office/drawing/2014/main" id="{F63D471F-E157-4206-A699-E6CA0291A542}"/>
              </a:ext>
            </a:extLst>
          </p:cNvPr>
          <p:cNvSpPr/>
          <p:nvPr userDrawn="1"/>
        </p:nvSpPr>
        <p:spPr>
          <a:xfrm>
            <a:off x="1393794" y="2024112"/>
            <a:ext cx="1572768" cy="2833459"/>
          </a:xfrm>
          <a:prstGeom prst="rect">
            <a:avLst/>
          </a:prstGeom>
          <a:solidFill>
            <a:srgbClr val="00206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4" name="Obraz 3">
            <a:extLst>
              <a:ext uri="{FF2B5EF4-FFF2-40B4-BE49-F238E27FC236}">
                <a16:creationId xmlns:a16="http://schemas.microsoft.com/office/drawing/2014/main" id="{7DB15AF5-2AC5-487C-93FB-C1CC67FDD6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7239" y="1731436"/>
            <a:ext cx="2785878" cy="3383287"/>
          </a:xfrm>
          <a:prstGeom prst="rect">
            <a:avLst/>
          </a:prstGeom>
        </p:spPr>
      </p:pic>
    </p:spTree>
    <p:extLst>
      <p:ext uri="{BB962C8B-B14F-4D97-AF65-F5344CB8AC3E}">
        <p14:creationId xmlns:p14="http://schemas.microsoft.com/office/powerpoint/2010/main" val="2076156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ytuł i zawartość">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5AABA3F3-9F64-4C38-91F8-9D0D7E55ED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355372" cy="6858000"/>
          </a:xfrm>
          <a:prstGeom prst="rect">
            <a:avLst/>
          </a:prstGeom>
        </p:spPr>
      </p:pic>
      <p:sp>
        <p:nvSpPr>
          <p:cNvPr id="13" name="Prostokąt 12">
            <a:extLst>
              <a:ext uri="{FF2B5EF4-FFF2-40B4-BE49-F238E27FC236}">
                <a16:creationId xmlns:a16="http://schemas.microsoft.com/office/drawing/2014/main" id="{ED293F73-C8D4-4E28-A376-227A1EA4CF32}"/>
              </a:ext>
            </a:extLst>
          </p:cNvPr>
          <p:cNvSpPr/>
          <p:nvPr userDrawn="1"/>
        </p:nvSpPr>
        <p:spPr>
          <a:xfrm>
            <a:off x="0" y="0"/>
            <a:ext cx="7355372"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2" name="Tytuł 1">
            <a:extLst>
              <a:ext uri="{FF2B5EF4-FFF2-40B4-BE49-F238E27FC236}">
                <a16:creationId xmlns:a16="http://schemas.microsoft.com/office/drawing/2014/main" id="{E73C28B7-3387-4464-8EEE-2C9F1E51F5D6}"/>
              </a:ext>
            </a:extLst>
          </p:cNvPr>
          <p:cNvSpPr>
            <a:spLocks noGrp="1"/>
          </p:cNvSpPr>
          <p:nvPr>
            <p:ph type="title"/>
          </p:nvPr>
        </p:nvSpPr>
        <p:spPr>
          <a:xfrm>
            <a:off x="838200" y="136526"/>
            <a:ext cx="10515600" cy="717846"/>
          </a:xfrm>
          <a:prstGeom prst="rect">
            <a:avLst/>
          </a:prstGeom>
        </p:spPr>
        <p:txBody>
          <a:bodyPr/>
          <a:lstStyle>
            <a:lvl1pPr>
              <a:defRPr sz="4000">
                <a:solidFill>
                  <a:schemeClr val="tx2"/>
                </a:solidFill>
                <a:latin typeface="Montserrat ExtraBold" panose="00000900000000000000" pitchFamily="2" charset="-18"/>
              </a:defRPr>
            </a:lvl1pPr>
          </a:lstStyle>
          <a:p>
            <a:r>
              <a:rPr lang="pl-PL" dirty="0"/>
              <a:t>Kliknij, aby edytować styl</a:t>
            </a:r>
          </a:p>
        </p:txBody>
      </p:sp>
      <p:cxnSp>
        <p:nvCxnSpPr>
          <p:cNvPr id="7" name="Łącznik prosty 6">
            <a:extLst>
              <a:ext uri="{FF2B5EF4-FFF2-40B4-BE49-F238E27FC236}">
                <a16:creationId xmlns:a16="http://schemas.microsoft.com/office/drawing/2014/main" id="{AB79508D-89FA-4FE8-BD12-8E878C2042D8}"/>
              </a:ext>
            </a:extLst>
          </p:cNvPr>
          <p:cNvCxnSpPr>
            <a:cxnSpLocks/>
            <a:stCxn id="8" idx="2"/>
          </p:cNvCxnSpPr>
          <p:nvPr userDrawn="1"/>
        </p:nvCxnSpPr>
        <p:spPr>
          <a:xfrm>
            <a:off x="789244" y="974369"/>
            <a:ext cx="105645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Prostokąt 7">
            <a:extLst>
              <a:ext uri="{FF2B5EF4-FFF2-40B4-BE49-F238E27FC236}">
                <a16:creationId xmlns:a16="http://schemas.microsoft.com/office/drawing/2014/main" id="{E582160A-8837-4931-906D-8C651A1E3334}"/>
              </a:ext>
            </a:extLst>
          </p:cNvPr>
          <p:cNvSpPr/>
          <p:nvPr userDrawn="1"/>
        </p:nvSpPr>
        <p:spPr>
          <a:xfrm rot="16200000">
            <a:off x="410083" y="655207"/>
            <a:ext cx="119998" cy="638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Symbol zastępczy zawartości 2">
            <a:extLst>
              <a:ext uri="{FF2B5EF4-FFF2-40B4-BE49-F238E27FC236}">
                <a16:creationId xmlns:a16="http://schemas.microsoft.com/office/drawing/2014/main" id="{4A530003-5C05-49D8-8449-056712E3F75A}"/>
              </a:ext>
            </a:extLst>
          </p:cNvPr>
          <p:cNvSpPr>
            <a:spLocks noGrp="1"/>
          </p:cNvSpPr>
          <p:nvPr>
            <p:ph idx="1"/>
          </p:nvPr>
        </p:nvSpPr>
        <p:spPr>
          <a:xfrm>
            <a:off x="838200" y="1146425"/>
            <a:ext cx="4896775" cy="5522988"/>
          </a:xfrm>
          <a:prstGeom prst="rect">
            <a:avLst/>
          </a:prstGeom>
        </p:spPr>
        <p:txBody>
          <a:bodyPr/>
          <a:lstStyle>
            <a:lvl1pPr marL="2286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2pPr>
            <a:lvl3pPr marL="11430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3pPr>
            <a:lvl4pPr marL="16002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4pPr>
            <a:lvl5pPr marL="20574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12" name="Symbol zastępczy numeru slajdu 5">
            <a:extLst>
              <a:ext uri="{FF2B5EF4-FFF2-40B4-BE49-F238E27FC236}">
                <a16:creationId xmlns:a16="http://schemas.microsoft.com/office/drawing/2014/main" id="{1804E5FF-C2C4-4429-BEB9-FC5B2AE9FF68}"/>
              </a:ext>
            </a:extLst>
          </p:cNvPr>
          <p:cNvSpPr>
            <a:spLocks noGrp="1"/>
          </p:cNvSpPr>
          <p:nvPr>
            <p:ph type="sldNum" sz="quarter" idx="12"/>
          </p:nvPr>
        </p:nvSpPr>
        <p:spPr>
          <a:xfrm>
            <a:off x="97652" y="6303080"/>
            <a:ext cx="638324" cy="365125"/>
          </a:xfrm>
          <a:prstGeom prst="rect">
            <a:avLst/>
          </a:prstGeom>
        </p:spPr>
        <p:txBody>
          <a:bodyPr/>
          <a:lstStyle>
            <a:lvl1pPr algn="ctr">
              <a:defRPr sz="20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spTree>
    <p:extLst>
      <p:ext uri="{BB962C8B-B14F-4D97-AF65-F5344CB8AC3E}">
        <p14:creationId xmlns:p14="http://schemas.microsoft.com/office/powerpoint/2010/main" val="4087575823"/>
      </p:ext>
    </p:extLst>
  </p:cSld>
  <p:clrMapOvr>
    <a:masterClrMapping/>
  </p:clrMapOvr>
  <p:extLst>
    <p:ext uri="{DCECCB84-F9BA-43D5-87BE-67443E8EF086}">
      <p15:sldGuideLst xmlns:p15="http://schemas.microsoft.com/office/powerpoint/2012/main">
        <p15:guide id="1" pos="98" userDrawn="1">
          <p15:clr>
            <a:srgbClr val="FBAE40"/>
          </p15:clr>
        </p15:guide>
        <p15:guide id="2" pos="4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ytuł i zawartość">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B3FDCDF2-0298-4392-B1D1-1FE594631B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355372" cy="6858000"/>
          </a:xfrm>
          <a:prstGeom prst="rect">
            <a:avLst/>
          </a:prstGeom>
        </p:spPr>
      </p:pic>
      <p:sp>
        <p:nvSpPr>
          <p:cNvPr id="6" name="Symbol zastępczy numeru slajdu 5">
            <a:extLst>
              <a:ext uri="{FF2B5EF4-FFF2-40B4-BE49-F238E27FC236}">
                <a16:creationId xmlns:a16="http://schemas.microsoft.com/office/drawing/2014/main" id="{8BA5604D-98DF-4F2A-8A8C-8D510F4EC0E6}"/>
              </a:ext>
            </a:extLst>
          </p:cNvPr>
          <p:cNvSpPr>
            <a:spLocks noGrp="1"/>
          </p:cNvSpPr>
          <p:nvPr>
            <p:ph type="sldNum" sz="quarter" idx="12"/>
          </p:nvPr>
        </p:nvSpPr>
        <p:spPr>
          <a:xfrm>
            <a:off x="150920" y="6356348"/>
            <a:ext cx="638324" cy="365125"/>
          </a:xfrm>
          <a:prstGeom prst="rect">
            <a:avLst/>
          </a:prstGeom>
        </p:spPr>
        <p:txBody>
          <a:bodyPr/>
          <a:lstStyle>
            <a:lvl1pPr algn="ctr">
              <a:defRPr sz="20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sp>
        <p:nvSpPr>
          <p:cNvPr id="12" name="Prostokąt 11">
            <a:extLst>
              <a:ext uri="{FF2B5EF4-FFF2-40B4-BE49-F238E27FC236}">
                <a16:creationId xmlns:a16="http://schemas.microsoft.com/office/drawing/2014/main" id="{6D7B643F-FFD7-4A56-B038-2D8AE1D4C935}"/>
              </a:ext>
            </a:extLst>
          </p:cNvPr>
          <p:cNvSpPr/>
          <p:nvPr userDrawn="1"/>
        </p:nvSpPr>
        <p:spPr>
          <a:xfrm>
            <a:off x="-1" y="0"/>
            <a:ext cx="7355372"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2" name="Tytuł 1">
            <a:extLst>
              <a:ext uri="{FF2B5EF4-FFF2-40B4-BE49-F238E27FC236}">
                <a16:creationId xmlns:a16="http://schemas.microsoft.com/office/drawing/2014/main" id="{E73C28B7-3387-4464-8EEE-2C9F1E51F5D6}"/>
              </a:ext>
            </a:extLst>
          </p:cNvPr>
          <p:cNvSpPr>
            <a:spLocks noGrp="1"/>
          </p:cNvSpPr>
          <p:nvPr>
            <p:ph type="title"/>
          </p:nvPr>
        </p:nvSpPr>
        <p:spPr>
          <a:xfrm>
            <a:off x="838200" y="136526"/>
            <a:ext cx="10515600" cy="717846"/>
          </a:xfrm>
          <a:prstGeom prst="rect">
            <a:avLst/>
          </a:prstGeom>
        </p:spPr>
        <p:txBody>
          <a:bodyPr/>
          <a:lstStyle>
            <a:lvl1pPr>
              <a:defRPr sz="4000">
                <a:solidFill>
                  <a:schemeClr val="tx2"/>
                </a:solidFill>
                <a:latin typeface="Montserrat ExtraBold" panose="00000900000000000000" pitchFamily="2" charset="-18"/>
              </a:defRPr>
            </a:lvl1pPr>
          </a:lstStyle>
          <a:p>
            <a:r>
              <a:rPr lang="pl-PL" dirty="0"/>
              <a:t>Kliknij, aby edytować styl</a:t>
            </a:r>
          </a:p>
        </p:txBody>
      </p:sp>
      <p:cxnSp>
        <p:nvCxnSpPr>
          <p:cNvPr id="7" name="Łącznik prosty 6">
            <a:extLst>
              <a:ext uri="{FF2B5EF4-FFF2-40B4-BE49-F238E27FC236}">
                <a16:creationId xmlns:a16="http://schemas.microsoft.com/office/drawing/2014/main" id="{AB79508D-89FA-4FE8-BD12-8E878C2042D8}"/>
              </a:ext>
            </a:extLst>
          </p:cNvPr>
          <p:cNvCxnSpPr>
            <a:cxnSpLocks/>
            <a:stCxn id="8" idx="2"/>
          </p:cNvCxnSpPr>
          <p:nvPr userDrawn="1"/>
        </p:nvCxnSpPr>
        <p:spPr>
          <a:xfrm>
            <a:off x="789244" y="974369"/>
            <a:ext cx="105645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Prostokąt 7">
            <a:extLst>
              <a:ext uri="{FF2B5EF4-FFF2-40B4-BE49-F238E27FC236}">
                <a16:creationId xmlns:a16="http://schemas.microsoft.com/office/drawing/2014/main" id="{E582160A-8837-4931-906D-8C651A1E3334}"/>
              </a:ext>
            </a:extLst>
          </p:cNvPr>
          <p:cNvSpPr/>
          <p:nvPr userDrawn="1"/>
        </p:nvSpPr>
        <p:spPr>
          <a:xfrm rot="16200000">
            <a:off x="410083" y="655207"/>
            <a:ext cx="119998" cy="638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Tree>
    <p:extLst>
      <p:ext uri="{BB962C8B-B14F-4D97-AF65-F5344CB8AC3E}">
        <p14:creationId xmlns:p14="http://schemas.microsoft.com/office/powerpoint/2010/main" val="1835698391"/>
      </p:ext>
    </p:extLst>
  </p:cSld>
  <p:clrMapOvr>
    <a:masterClrMapping/>
  </p:clrMapOvr>
  <p:extLst>
    <p:ext uri="{DCECCB84-F9BA-43D5-87BE-67443E8EF086}">
      <p15:sldGuideLst xmlns:p15="http://schemas.microsoft.com/office/powerpoint/2012/main">
        <p15:guide id="1" pos="98" userDrawn="1">
          <p15:clr>
            <a:srgbClr val="FBAE40"/>
          </p15:clr>
        </p15:guide>
        <p15:guide id="2" pos="4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55FFB807-4EB5-464F-AAFD-3307D4636E2E}"/>
              </a:ext>
            </a:extLst>
          </p:cNvPr>
          <p:cNvSpPr>
            <a:spLocks noGrp="1"/>
          </p:cNvSpPr>
          <p:nvPr>
            <p:ph type="dt" sz="half" idx="10"/>
          </p:nvPr>
        </p:nvSpPr>
        <p:spPr>
          <a:xfrm>
            <a:off x="838200" y="6356350"/>
            <a:ext cx="2743200" cy="365125"/>
          </a:xfrm>
          <a:prstGeom prst="rect">
            <a:avLst/>
          </a:prstGeom>
        </p:spPr>
        <p:txBody>
          <a:bodyPr/>
          <a:lstStyle/>
          <a:p>
            <a:endParaRPr lang="pl-PL" dirty="0"/>
          </a:p>
        </p:txBody>
      </p:sp>
      <p:sp>
        <p:nvSpPr>
          <p:cNvPr id="3" name="Symbol zastępczy stopki 2">
            <a:extLst>
              <a:ext uri="{FF2B5EF4-FFF2-40B4-BE49-F238E27FC236}">
                <a16:creationId xmlns:a16="http://schemas.microsoft.com/office/drawing/2014/main" id="{98081223-1761-4215-92FF-635A61D65349}"/>
              </a:ext>
            </a:extLst>
          </p:cNvPr>
          <p:cNvSpPr>
            <a:spLocks noGrp="1"/>
          </p:cNvSpPr>
          <p:nvPr>
            <p:ph type="ftr" sz="quarter" idx="11"/>
          </p:nvPr>
        </p:nvSpPr>
        <p:spPr>
          <a:xfrm>
            <a:off x="4038600" y="6356350"/>
            <a:ext cx="4114800" cy="365125"/>
          </a:xfrm>
          <a:prstGeom prst="rect">
            <a:avLst/>
          </a:prstGeom>
        </p:spPr>
        <p:txBody>
          <a:bodyPr/>
          <a:lstStyle/>
          <a:p>
            <a:endParaRPr lang="pl-PL" dirty="0"/>
          </a:p>
        </p:txBody>
      </p:sp>
      <p:sp>
        <p:nvSpPr>
          <p:cNvPr id="4" name="Symbol zastępczy numeru slajdu 3">
            <a:extLst>
              <a:ext uri="{FF2B5EF4-FFF2-40B4-BE49-F238E27FC236}">
                <a16:creationId xmlns:a16="http://schemas.microsoft.com/office/drawing/2014/main" id="{B10517B4-172C-4460-9FED-C5B5CF1A8D69}"/>
              </a:ext>
            </a:extLst>
          </p:cNvPr>
          <p:cNvSpPr>
            <a:spLocks noGrp="1"/>
          </p:cNvSpPr>
          <p:nvPr>
            <p:ph type="sldNum" sz="quarter" idx="12"/>
          </p:nvPr>
        </p:nvSpPr>
        <p:spPr>
          <a:xfrm>
            <a:off x="8610600" y="6356350"/>
            <a:ext cx="2743200" cy="365125"/>
          </a:xfrm>
          <a:prstGeom prst="rect">
            <a:avLst/>
          </a:prstGeom>
        </p:spPr>
        <p:txBody>
          <a:bodyPr/>
          <a:lstStyle/>
          <a:p>
            <a:fld id="{49B3E8FA-460B-4DBF-93BB-74E9BA201FD2}" type="slidenum">
              <a:rPr lang="pl-PL" smtClean="0"/>
              <a:t>‹#›</a:t>
            </a:fld>
            <a:endParaRPr lang="pl-PL" dirty="0"/>
          </a:p>
        </p:txBody>
      </p:sp>
    </p:spTree>
    <p:extLst>
      <p:ext uri="{BB962C8B-B14F-4D97-AF65-F5344CB8AC3E}">
        <p14:creationId xmlns:p14="http://schemas.microsoft.com/office/powerpoint/2010/main" val="312324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E65712-EEC8-457F-A1BD-FCFECA3D58E5}"/>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9376A3B6-F0BD-4BCE-84B4-1BE62A071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15798EC6-0262-47AD-96D0-4124AC59E9C4}"/>
              </a:ext>
            </a:extLst>
          </p:cNvPr>
          <p:cNvSpPr>
            <a:spLocks noGrp="1"/>
          </p:cNvSpPr>
          <p:nvPr>
            <p:ph type="dt" sz="half" idx="10"/>
          </p:nvPr>
        </p:nvSpPr>
        <p:spPr/>
        <p:txBody>
          <a:bodyPr/>
          <a:lstStyle/>
          <a:p>
            <a:endParaRPr lang="pl-PL" dirty="0"/>
          </a:p>
        </p:txBody>
      </p:sp>
      <p:sp>
        <p:nvSpPr>
          <p:cNvPr id="5" name="Symbol zastępczy stopki 4">
            <a:extLst>
              <a:ext uri="{FF2B5EF4-FFF2-40B4-BE49-F238E27FC236}">
                <a16:creationId xmlns:a16="http://schemas.microsoft.com/office/drawing/2014/main" id="{F6434574-DB4C-47B2-8A49-14E0884DF3CC}"/>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552C8A02-6111-479C-BFDA-1FB31C2A2695}"/>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2337329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45A67A-4363-4F96-95E2-07F6B851D20F}"/>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94909330-E7CB-4A43-A0EE-AEE7D4027ADF}"/>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5FEF991-1C7E-4D06-92F1-B14AB1633B56}"/>
              </a:ext>
            </a:extLst>
          </p:cNvPr>
          <p:cNvSpPr>
            <a:spLocks noGrp="1"/>
          </p:cNvSpPr>
          <p:nvPr>
            <p:ph type="dt" sz="half" idx="10"/>
          </p:nvPr>
        </p:nvSpPr>
        <p:spPr/>
        <p:txBody>
          <a:bodyPr/>
          <a:lstStyle/>
          <a:p>
            <a:endParaRPr lang="pl-PL" dirty="0"/>
          </a:p>
        </p:txBody>
      </p:sp>
      <p:sp>
        <p:nvSpPr>
          <p:cNvPr id="5" name="Symbol zastępczy stopki 4">
            <a:extLst>
              <a:ext uri="{FF2B5EF4-FFF2-40B4-BE49-F238E27FC236}">
                <a16:creationId xmlns:a16="http://schemas.microsoft.com/office/drawing/2014/main" id="{ADB2D990-A5A3-4898-8D98-3468FF1DF564}"/>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F74A7604-5B89-46F2-B269-D07FCBB538DB}"/>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3698891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C14525-D83B-459F-898B-EE2281F18E44}"/>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B5CF9C2E-B7F6-4E11-BFD1-ED3349F387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3E771548-1903-47EF-9276-7DF9BE806518}"/>
              </a:ext>
            </a:extLst>
          </p:cNvPr>
          <p:cNvSpPr>
            <a:spLocks noGrp="1"/>
          </p:cNvSpPr>
          <p:nvPr>
            <p:ph type="dt" sz="half" idx="10"/>
          </p:nvPr>
        </p:nvSpPr>
        <p:spPr/>
        <p:txBody>
          <a:bodyPr/>
          <a:lstStyle/>
          <a:p>
            <a:endParaRPr lang="pl-PL" dirty="0"/>
          </a:p>
        </p:txBody>
      </p:sp>
      <p:sp>
        <p:nvSpPr>
          <p:cNvPr id="5" name="Symbol zastępczy stopki 4">
            <a:extLst>
              <a:ext uri="{FF2B5EF4-FFF2-40B4-BE49-F238E27FC236}">
                <a16:creationId xmlns:a16="http://schemas.microsoft.com/office/drawing/2014/main" id="{F66B8D2A-E316-4C95-AE6A-7DC8BF11EE4D}"/>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B8FCB62D-5FBA-4252-BBFD-E6608D43EEA0}"/>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3555965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1BA7B8-C70A-44E2-9CCB-4D2FAE8327BB}"/>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242DAB30-7D37-442D-8440-ADEAD1E8F931}"/>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D1949F4A-C3A4-4D35-8A29-A6C8293076B9}"/>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56F7153E-E990-4183-A83C-1540E03B93CF}"/>
              </a:ext>
            </a:extLst>
          </p:cNvPr>
          <p:cNvSpPr>
            <a:spLocks noGrp="1"/>
          </p:cNvSpPr>
          <p:nvPr>
            <p:ph type="dt" sz="half" idx="10"/>
          </p:nvPr>
        </p:nvSpPr>
        <p:spPr/>
        <p:txBody>
          <a:bodyPr/>
          <a:lstStyle/>
          <a:p>
            <a:endParaRPr lang="pl-PL" dirty="0"/>
          </a:p>
        </p:txBody>
      </p:sp>
      <p:sp>
        <p:nvSpPr>
          <p:cNvPr id="6" name="Symbol zastępczy stopki 5">
            <a:extLst>
              <a:ext uri="{FF2B5EF4-FFF2-40B4-BE49-F238E27FC236}">
                <a16:creationId xmlns:a16="http://schemas.microsoft.com/office/drawing/2014/main" id="{A85AEAFC-9276-43A0-8002-C47BB0F8A89E}"/>
              </a:ext>
            </a:extLst>
          </p:cNvPr>
          <p:cNvSpPr>
            <a:spLocks noGrp="1"/>
          </p:cNvSpPr>
          <p:nvPr>
            <p:ph type="ftr" sz="quarter" idx="11"/>
          </p:nvPr>
        </p:nvSpPr>
        <p:spPr/>
        <p:txBody>
          <a:bodyPr/>
          <a:lstStyle/>
          <a:p>
            <a:endParaRPr lang="pl-PL" dirty="0"/>
          </a:p>
        </p:txBody>
      </p:sp>
      <p:sp>
        <p:nvSpPr>
          <p:cNvPr id="7" name="Symbol zastępczy numeru slajdu 6">
            <a:extLst>
              <a:ext uri="{FF2B5EF4-FFF2-40B4-BE49-F238E27FC236}">
                <a16:creationId xmlns:a16="http://schemas.microsoft.com/office/drawing/2014/main" id="{5905403E-FCAF-4BA6-A4FF-122BC6C12670}"/>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105469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A34C2C-6992-49FD-8F3E-CBBC1359A069}"/>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47F2A372-8988-4A09-9C73-1E3532B37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51D50453-3DFA-4C06-8DB0-06944B199000}"/>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8375C3BF-F2DB-47D1-BC4E-0AF399321B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F80AA9F2-6817-44C5-8D61-F188185946ED}"/>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8F42AD40-E001-487F-AABC-A346E82C924F}"/>
              </a:ext>
            </a:extLst>
          </p:cNvPr>
          <p:cNvSpPr>
            <a:spLocks noGrp="1"/>
          </p:cNvSpPr>
          <p:nvPr>
            <p:ph type="dt" sz="half" idx="10"/>
          </p:nvPr>
        </p:nvSpPr>
        <p:spPr/>
        <p:txBody>
          <a:bodyPr/>
          <a:lstStyle/>
          <a:p>
            <a:endParaRPr lang="pl-PL" dirty="0"/>
          </a:p>
        </p:txBody>
      </p:sp>
      <p:sp>
        <p:nvSpPr>
          <p:cNvPr id="8" name="Symbol zastępczy stopki 7">
            <a:extLst>
              <a:ext uri="{FF2B5EF4-FFF2-40B4-BE49-F238E27FC236}">
                <a16:creationId xmlns:a16="http://schemas.microsoft.com/office/drawing/2014/main" id="{3E75B182-DE42-4DA4-A055-D5B4F96CBD32}"/>
              </a:ext>
            </a:extLst>
          </p:cNvPr>
          <p:cNvSpPr>
            <a:spLocks noGrp="1"/>
          </p:cNvSpPr>
          <p:nvPr>
            <p:ph type="ftr" sz="quarter" idx="11"/>
          </p:nvPr>
        </p:nvSpPr>
        <p:spPr/>
        <p:txBody>
          <a:bodyPr/>
          <a:lstStyle/>
          <a:p>
            <a:endParaRPr lang="pl-PL" dirty="0"/>
          </a:p>
        </p:txBody>
      </p:sp>
      <p:sp>
        <p:nvSpPr>
          <p:cNvPr id="9" name="Symbol zastępczy numeru slajdu 8">
            <a:extLst>
              <a:ext uri="{FF2B5EF4-FFF2-40B4-BE49-F238E27FC236}">
                <a16:creationId xmlns:a16="http://schemas.microsoft.com/office/drawing/2014/main" id="{6798DBB1-F6F7-4323-87A2-8631F9166DE0}"/>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2013895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77EE647-6683-4351-A494-9048C88DD9B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DCD2A29E-39C6-4983-AE04-D5F6A057CA59}"/>
              </a:ext>
            </a:extLst>
          </p:cNvPr>
          <p:cNvSpPr>
            <a:spLocks noGrp="1"/>
          </p:cNvSpPr>
          <p:nvPr>
            <p:ph type="dt" sz="half" idx="10"/>
          </p:nvPr>
        </p:nvSpPr>
        <p:spPr/>
        <p:txBody>
          <a:bodyPr/>
          <a:lstStyle/>
          <a:p>
            <a:endParaRPr lang="pl-PL" dirty="0"/>
          </a:p>
        </p:txBody>
      </p:sp>
      <p:sp>
        <p:nvSpPr>
          <p:cNvPr id="4" name="Symbol zastępczy stopki 3">
            <a:extLst>
              <a:ext uri="{FF2B5EF4-FFF2-40B4-BE49-F238E27FC236}">
                <a16:creationId xmlns:a16="http://schemas.microsoft.com/office/drawing/2014/main" id="{F32AFB3E-B5A4-4CDA-81FB-ABD994D4A6DC}"/>
              </a:ext>
            </a:extLst>
          </p:cNvPr>
          <p:cNvSpPr>
            <a:spLocks noGrp="1"/>
          </p:cNvSpPr>
          <p:nvPr>
            <p:ph type="ftr" sz="quarter" idx="11"/>
          </p:nvPr>
        </p:nvSpPr>
        <p:spPr/>
        <p:txBody>
          <a:bodyPr/>
          <a:lstStyle/>
          <a:p>
            <a:endParaRPr lang="pl-PL" dirty="0"/>
          </a:p>
        </p:txBody>
      </p:sp>
      <p:sp>
        <p:nvSpPr>
          <p:cNvPr id="5" name="Symbol zastępczy numeru slajdu 4">
            <a:extLst>
              <a:ext uri="{FF2B5EF4-FFF2-40B4-BE49-F238E27FC236}">
                <a16:creationId xmlns:a16="http://schemas.microsoft.com/office/drawing/2014/main" id="{0C15F67D-769E-4B21-ADAD-2B2C89AAD714}"/>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464864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E568CD8F-FE6D-4E04-BC14-7C8D6271EFEA}"/>
              </a:ext>
            </a:extLst>
          </p:cNvPr>
          <p:cNvSpPr>
            <a:spLocks noGrp="1"/>
          </p:cNvSpPr>
          <p:nvPr>
            <p:ph type="dt" sz="half" idx="10"/>
          </p:nvPr>
        </p:nvSpPr>
        <p:spPr/>
        <p:txBody>
          <a:bodyPr/>
          <a:lstStyle/>
          <a:p>
            <a:endParaRPr lang="pl-PL" dirty="0"/>
          </a:p>
        </p:txBody>
      </p:sp>
      <p:sp>
        <p:nvSpPr>
          <p:cNvPr id="3" name="Symbol zastępczy stopki 2">
            <a:extLst>
              <a:ext uri="{FF2B5EF4-FFF2-40B4-BE49-F238E27FC236}">
                <a16:creationId xmlns:a16="http://schemas.microsoft.com/office/drawing/2014/main" id="{EB9B0460-4BD5-40EB-AAD6-B4E8C837CE5A}"/>
              </a:ext>
            </a:extLst>
          </p:cNvPr>
          <p:cNvSpPr>
            <a:spLocks noGrp="1"/>
          </p:cNvSpPr>
          <p:nvPr>
            <p:ph type="ftr" sz="quarter" idx="11"/>
          </p:nvPr>
        </p:nvSpPr>
        <p:spPr/>
        <p:txBody>
          <a:bodyPr/>
          <a:lstStyle/>
          <a:p>
            <a:endParaRPr lang="pl-PL" dirty="0"/>
          </a:p>
        </p:txBody>
      </p:sp>
      <p:sp>
        <p:nvSpPr>
          <p:cNvPr id="4" name="Symbol zastępczy numeru slajdu 3">
            <a:extLst>
              <a:ext uri="{FF2B5EF4-FFF2-40B4-BE49-F238E27FC236}">
                <a16:creationId xmlns:a16="http://schemas.microsoft.com/office/drawing/2014/main" id="{8875EADC-AD67-4F0E-8C13-67E7E6C56857}"/>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3905452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pic>
        <p:nvPicPr>
          <p:cNvPr id="13" name="Obraz 12">
            <a:extLst>
              <a:ext uri="{FF2B5EF4-FFF2-40B4-BE49-F238E27FC236}">
                <a16:creationId xmlns:a16="http://schemas.microsoft.com/office/drawing/2014/main" id="{76633AAD-3E57-4D8F-92C9-CA4D4B412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6628" y="0"/>
            <a:ext cx="7355372" cy="6858000"/>
          </a:xfrm>
          <a:prstGeom prst="rect">
            <a:avLst/>
          </a:prstGeom>
        </p:spPr>
      </p:pic>
      <p:sp>
        <p:nvSpPr>
          <p:cNvPr id="11" name="Prostokąt 10">
            <a:extLst>
              <a:ext uri="{FF2B5EF4-FFF2-40B4-BE49-F238E27FC236}">
                <a16:creationId xmlns:a16="http://schemas.microsoft.com/office/drawing/2014/main" id="{CC7A3535-376E-493B-AF51-195B659FDA3D}"/>
              </a:ext>
            </a:extLst>
          </p:cNvPr>
          <p:cNvSpPr/>
          <p:nvPr userDrawn="1"/>
        </p:nvSpPr>
        <p:spPr>
          <a:xfrm>
            <a:off x="0" y="0"/>
            <a:ext cx="6096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Symbol zastępczy zawartości 2">
            <a:extLst>
              <a:ext uri="{FF2B5EF4-FFF2-40B4-BE49-F238E27FC236}">
                <a16:creationId xmlns:a16="http://schemas.microsoft.com/office/drawing/2014/main" id="{4A530003-5C05-49D8-8449-056712E3F75A}"/>
              </a:ext>
            </a:extLst>
          </p:cNvPr>
          <p:cNvSpPr>
            <a:spLocks noGrp="1"/>
          </p:cNvSpPr>
          <p:nvPr>
            <p:ph idx="1"/>
          </p:nvPr>
        </p:nvSpPr>
        <p:spPr>
          <a:xfrm>
            <a:off x="7143032" y="1385836"/>
            <a:ext cx="4210768" cy="5335637"/>
          </a:xfrm>
          <a:prstGeom prst="rect">
            <a:avLst/>
          </a:prstGeom>
        </p:spPr>
        <p:txBody>
          <a:bodyPr/>
          <a:lstStyle>
            <a:lvl1pPr marL="2286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1pPr>
            <a:lvl2pPr marL="6858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3pPr>
            <a:lvl4pPr marL="16002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4pPr>
            <a:lvl5pPr marL="20574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5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pic>
        <p:nvPicPr>
          <p:cNvPr id="12" name="Obraz 11" descr="Architekci pracujący nad planem">
            <a:extLst>
              <a:ext uri="{FF2B5EF4-FFF2-40B4-BE49-F238E27FC236}">
                <a16:creationId xmlns:a16="http://schemas.microsoft.com/office/drawing/2014/main" id="{440F417D-F0E5-450B-B35C-EC946FDA1B2C}"/>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l="30764" r="9976"/>
          <a:stretch/>
        </p:blipFill>
        <p:spPr>
          <a:xfrm>
            <a:off x="0" y="0"/>
            <a:ext cx="6096000" cy="6858000"/>
          </a:xfrm>
          <a:prstGeom prst="rect">
            <a:avLst/>
          </a:prstGeom>
        </p:spPr>
      </p:pic>
      <p:sp>
        <p:nvSpPr>
          <p:cNvPr id="14" name="Prostokąt 13">
            <a:extLst>
              <a:ext uri="{FF2B5EF4-FFF2-40B4-BE49-F238E27FC236}">
                <a16:creationId xmlns:a16="http://schemas.microsoft.com/office/drawing/2014/main" id="{0A4E5D79-EFFA-4543-BED9-676DA80F525E}"/>
              </a:ext>
            </a:extLst>
          </p:cNvPr>
          <p:cNvSpPr/>
          <p:nvPr userDrawn="1"/>
        </p:nvSpPr>
        <p:spPr>
          <a:xfrm>
            <a:off x="0" y="-1"/>
            <a:ext cx="2649682" cy="6858001"/>
          </a:xfrm>
          <a:prstGeom prst="rect">
            <a:avLst/>
          </a:prstGeom>
          <a:solidFill>
            <a:srgbClr val="00206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15" name="Grafika 14" descr="Plan kontur">
            <a:extLst>
              <a:ext uri="{FF2B5EF4-FFF2-40B4-BE49-F238E27FC236}">
                <a16:creationId xmlns:a16="http://schemas.microsoft.com/office/drawing/2014/main" id="{6C93683F-5B41-4602-AFFB-377BD94AA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171" y="2671329"/>
            <a:ext cx="1515340" cy="1515340"/>
          </a:xfrm>
          <a:prstGeom prst="rect">
            <a:avLst/>
          </a:prstGeom>
        </p:spPr>
      </p:pic>
      <p:sp>
        <p:nvSpPr>
          <p:cNvPr id="6" name="Symbol zastępczy numeru slajdu 5">
            <a:extLst>
              <a:ext uri="{FF2B5EF4-FFF2-40B4-BE49-F238E27FC236}">
                <a16:creationId xmlns:a16="http://schemas.microsoft.com/office/drawing/2014/main" id="{8BA5604D-98DF-4F2A-8A8C-8D510F4EC0E6}"/>
              </a:ext>
            </a:extLst>
          </p:cNvPr>
          <p:cNvSpPr>
            <a:spLocks noGrp="1"/>
          </p:cNvSpPr>
          <p:nvPr>
            <p:ph type="sldNum" sz="quarter" idx="12"/>
          </p:nvPr>
        </p:nvSpPr>
        <p:spPr>
          <a:xfrm>
            <a:off x="1005679" y="6310313"/>
            <a:ext cx="638324" cy="365125"/>
          </a:xfrm>
          <a:prstGeom prst="rect">
            <a:avLst/>
          </a:prstGeom>
        </p:spPr>
        <p:txBody>
          <a:bodyPr/>
          <a:lstStyle>
            <a:lvl1pPr algn="ctr">
              <a:defRPr sz="200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cxnSp>
        <p:nvCxnSpPr>
          <p:cNvPr id="18" name="Łącznik prosty 17">
            <a:extLst>
              <a:ext uri="{FF2B5EF4-FFF2-40B4-BE49-F238E27FC236}">
                <a16:creationId xmlns:a16="http://schemas.microsoft.com/office/drawing/2014/main" id="{03238CA5-4C5F-45E2-B65A-7CC118A0EB7F}"/>
              </a:ext>
            </a:extLst>
          </p:cNvPr>
          <p:cNvCxnSpPr>
            <a:cxnSpLocks/>
          </p:cNvCxnSpPr>
          <p:nvPr userDrawn="1"/>
        </p:nvCxnSpPr>
        <p:spPr>
          <a:xfrm>
            <a:off x="6504709" y="1120104"/>
            <a:ext cx="484909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Prostokąt 18">
            <a:extLst>
              <a:ext uri="{FF2B5EF4-FFF2-40B4-BE49-F238E27FC236}">
                <a16:creationId xmlns:a16="http://schemas.microsoft.com/office/drawing/2014/main" id="{E2BE5352-93D0-468E-AC96-3B11ADFCA20C}"/>
              </a:ext>
            </a:extLst>
          </p:cNvPr>
          <p:cNvSpPr/>
          <p:nvPr userDrawn="1"/>
        </p:nvSpPr>
        <p:spPr>
          <a:xfrm rot="16200000">
            <a:off x="6763872" y="800942"/>
            <a:ext cx="119998" cy="638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20" name="Prostokąt 19">
            <a:extLst>
              <a:ext uri="{FF2B5EF4-FFF2-40B4-BE49-F238E27FC236}">
                <a16:creationId xmlns:a16="http://schemas.microsoft.com/office/drawing/2014/main" id="{F1606B8A-490D-46C8-9D2A-6015480762E4}"/>
              </a:ext>
            </a:extLst>
          </p:cNvPr>
          <p:cNvSpPr/>
          <p:nvPr userDrawn="1"/>
        </p:nvSpPr>
        <p:spPr>
          <a:xfrm>
            <a:off x="5829670" y="5654861"/>
            <a:ext cx="532660" cy="1203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21" name="pole tekstowe 20">
            <a:extLst>
              <a:ext uri="{FF2B5EF4-FFF2-40B4-BE49-F238E27FC236}">
                <a16:creationId xmlns:a16="http://schemas.microsoft.com/office/drawing/2014/main" id="{295EC37B-431A-4B7D-84B7-5A9DAA89E5FF}"/>
              </a:ext>
            </a:extLst>
          </p:cNvPr>
          <p:cNvSpPr txBox="1"/>
          <p:nvPr userDrawn="1"/>
        </p:nvSpPr>
        <p:spPr>
          <a:xfrm>
            <a:off x="7143032" y="136526"/>
            <a:ext cx="2316660" cy="707886"/>
          </a:xfrm>
          <a:prstGeom prst="rect">
            <a:avLst/>
          </a:prstGeom>
          <a:noFill/>
        </p:spPr>
        <p:txBody>
          <a:bodyPr wrap="none" rtlCol="0">
            <a:spAutoFit/>
          </a:bodyPr>
          <a:lstStyle/>
          <a:p>
            <a:r>
              <a:rPr lang="pl-PL" sz="4000" dirty="0">
                <a:solidFill>
                  <a:schemeClr val="tx2"/>
                </a:solidFill>
                <a:latin typeface="Montserrat ExtraBold" panose="00000900000000000000" pitchFamily="2" charset="-18"/>
              </a:rPr>
              <a:t>Agenda</a:t>
            </a:r>
          </a:p>
        </p:txBody>
      </p:sp>
      <p:pic>
        <p:nvPicPr>
          <p:cNvPr id="5" name="Obraz 4">
            <a:extLst>
              <a:ext uri="{FF2B5EF4-FFF2-40B4-BE49-F238E27FC236}">
                <a16:creationId xmlns:a16="http://schemas.microsoft.com/office/drawing/2014/main" id="{C9A00DBE-FCA6-4718-917D-C50A9474A34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80560" y="-338318"/>
            <a:ext cx="1363391" cy="1657573"/>
          </a:xfrm>
          <a:prstGeom prst="rect">
            <a:avLst/>
          </a:prstGeom>
        </p:spPr>
      </p:pic>
    </p:spTree>
    <p:extLst>
      <p:ext uri="{BB962C8B-B14F-4D97-AF65-F5344CB8AC3E}">
        <p14:creationId xmlns:p14="http://schemas.microsoft.com/office/powerpoint/2010/main" val="361946383"/>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D6E04EE-8188-406A-8C5E-73FC80535E2B}"/>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773DBF8C-8E51-4686-9C5F-81D21E5693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442CD264-6D69-4D71-A924-1750CF980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971CCDB0-DDEC-4C9B-BD4F-9886B44269E6}"/>
              </a:ext>
            </a:extLst>
          </p:cNvPr>
          <p:cNvSpPr>
            <a:spLocks noGrp="1"/>
          </p:cNvSpPr>
          <p:nvPr>
            <p:ph type="dt" sz="half" idx="10"/>
          </p:nvPr>
        </p:nvSpPr>
        <p:spPr/>
        <p:txBody>
          <a:bodyPr/>
          <a:lstStyle/>
          <a:p>
            <a:endParaRPr lang="pl-PL" dirty="0"/>
          </a:p>
        </p:txBody>
      </p:sp>
      <p:sp>
        <p:nvSpPr>
          <p:cNvPr id="6" name="Symbol zastępczy stopki 5">
            <a:extLst>
              <a:ext uri="{FF2B5EF4-FFF2-40B4-BE49-F238E27FC236}">
                <a16:creationId xmlns:a16="http://schemas.microsoft.com/office/drawing/2014/main" id="{FDB1A746-BF25-496E-BAC7-1ECDAFF42466}"/>
              </a:ext>
            </a:extLst>
          </p:cNvPr>
          <p:cNvSpPr>
            <a:spLocks noGrp="1"/>
          </p:cNvSpPr>
          <p:nvPr>
            <p:ph type="ftr" sz="quarter" idx="11"/>
          </p:nvPr>
        </p:nvSpPr>
        <p:spPr/>
        <p:txBody>
          <a:bodyPr/>
          <a:lstStyle/>
          <a:p>
            <a:endParaRPr lang="pl-PL" dirty="0"/>
          </a:p>
        </p:txBody>
      </p:sp>
      <p:sp>
        <p:nvSpPr>
          <p:cNvPr id="7" name="Symbol zastępczy numeru slajdu 6">
            <a:extLst>
              <a:ext uri="{FF2B5EF4-FFF2-40B4-BE49-F238E27FC236}">
                <a16:creationId xmlns:a16="http://schemas.microsoft.com/office/drawing/2014/main" id="{1894056E-CD83-4E6A-9292-0A7D8DF35DAB}"/>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227576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4E422A-C8B9-4B75-8BD9-A57E354E9A30}"/>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FF63A893-670A-473F-9C50-2324EBF106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dirty="0"/>
          </a:p>
        </p:txBody>
      </p:sp>
      <p:sp>
        <p:nvSpPr>
          <p:cNvPr id="4" name="Symbol zastępczy tekstu 3">
            <a:extLst>
              <a:ext uri="{FF2B5EF4-FFF2-40B4-BE49-F238E27FC236}">
                <a16:creationId xmlns:a16="http://schemas.microsoft.com/office/drawing/2014/main" id="{2A185540-0BCA-4998-914D-194E1EC03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55A774A5-8D05-4658-B33D-FA62267905FA}"/>
              </a:ext>
            </a:extLst>
          </p:cNvPr>
          <p:cNvSpPr>
            <a:spLocks noGrp="1"/>
          </p:cNvSpPr>
          <p:nvPr>
            <p:ph type="dt" sz="half" idx="10"/>
          </p:nvPr>
        </p:nvSpPr>
        <p:spPr/>
        <p:txBody>
          <a:bodyPr/>
          <a:lstStyle/>
          <a:p>
            <a:endParaRPr lang="pl-PL" dirty="0"/>
          </a:p>
        </p:txBody>
      </p:sp>
      <p:sp>
        <p:nvSpPr>
          <p:cNvPr id="6" name="Symbol zastępczy stopki 5">
            <a:extLst>
              <a:ext uri="{FF2B5EF4-FFF2-40B4-BE49-F238E27FC236}">
                <a16:creationId xmlns:a16="http://schemas.microsoft.com/office/drawing/2014/main" id="{BD3B34A8-F0B3-4BB6-BFBD-760DAD871ECF}"/>
              </a:ext>
            </a:extLst>
          </p:cNvPr>
          <p:cNvSpPr>
            <a:spLocks noGrp="1"/>
          </p:cNvSpPr>
          <p:nvPr>
            <p:ph type="ftr" sz="quarter" idx="11"/>
          </p:nvPr>
        </p:nvSpPr>
        <p:spPr/>
        <p:txBody>
          <a:bodyPr/>
          <a:lstStyle/>
          <a:p>
            <a:endParaRPr lang="pl-PL" dirty="0"/>
          </a:p>
        </p:txBody>
      </p:sp>
      <p:sp>
        <p:nvSpPr>
          <p:cNvPr id="7" name="Symbol zastępczy numeru slajdu 6">
            <a:extLst>
              <a:ext uri="{FF2B5EF4-FFF2-40B4-BE49-F238E27FC236}">
                <a16:creationId xmlns:a16="http://schemas.microsoft.com/office/drawing/2014/main" id="{303DC711-7C32-4948-B3A3-97D4FB877C53}"/>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2147880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E2CFE11-4F0E-480A-A2CD-B5C1099A3B9A}"/>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3422CDE8-5EFE-4C76-9BB3-39FC48B5090E}"/>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934E5FB-2057-4716-8531-F0AB69BEAC1E}"/>
              </a:ext>
            </a:extLst>
          </p:cNvPr>
          <p:cNvSpPr>
            <a:spLocks noGrp="1"/>
          </p:cNvSpPr>
          <p:nvPr>
            <p:ph type="dt" sz="half" idx="10"/>
          </p:nvPr>
        </p:nvSpPr>
        <p:spPr/>
        <p:txBody>
          <a:bodyPr/>
          <a:lstStyle/>
          <a:p>
            <a:endParaRPr lang="pl-PL" dirty="0"/>
          </a:p>
        </p:txBody>
      </p:sp>
      <p:sp>
        <p:nvSpPr>
          <p:cNvPr id="5" name="Symbol zastępczy stopki 4">
            <a:extLst>
              <a:ext uri="{FF2B5EF4-FFF2-40B4-BE49-F238E27FC236}">
                <a16:creationId xmlns:a16="http://schemas.microsoft.com/office/drawing/2014/main" id="{F7B1AE98-49A7-4D4E-8416-E1E0D0D3B839}"/>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47D57A8A-88D0-46D9-BE69-52FE60C9E21B}"/>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9800642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C8E56D6B-3D4C-42D0-AF35-A35D776AFB24}"/>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EA78D8E7-CA04-41BF-B8F0-C40AC1F5D117}"/>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82ADF76A-19D3-4949-BCED-F687B3655B0E}"/>
              </a:ext>
            </a:extLst>
          </p:cNvPr>
          <p:cNvSpPr>
            <a:spLocks noGrp="1"/>
          </p:cNvSpPr>
          <p:nvPr>
            <p:ph type="dt" sz="half" idx="10"/>
          </p:nvPr>
        </p:nvSpPr>
        <p:spPr/>
        <p:txBody>
          <a:bodyPr/>
          <a:lstStyle/>
          <a:p>
            <a:endParaRPr lang="pl-PL" dirty="0"/>
          </a:p>
        </p:txBody>
      </p:sp>
      <p:sp>
        <p:nvSpPr>
          <p:cNvPr id="5" name="Symbol zastępczy stopki 4">
            <a:extLst>
              <a:ext uri="{FF2B5EF4-FFF2-40B4-BE49-F238E27FC236}">
                <a16:creationId xmlns:a16="http://schemas.microsoft.com/office/drawing/2014/main" id="{167B6874-B827-48DB-AA94-930D64E6B20C}"/>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93C215CE-B879-4739-8E4D-CC1D8E5A43FA}"/>
              </a:ext>
            </a:extLst>
          </p:cNvPr>
          <p:cNvSpPr>
            <a:spLocks noGrp="1"/>
          </p:cNvSpPr>
          <p:nvPr>
            <p:ph type="sldNum" sz="quarter" idx="12"/>
          </p:nvPr>
        </p:nvSpPr>
        <p:spPr/>
        <p:txBody>
          <a:bodyPr/>
          <a:lstStyle/>
          <a:p>
            <a:fld id="{858833E6-4C73-4BC7-A604-755EBF75A5F4}" type="slidenum">
              <a:rPr lang="pl-PL" smtClean="0"/>
              <a:t>‹#›</a:t>
            </a:fld>
            <a:endParaRPr lang="pl-PL" dirty="0"/>
          </a:p>
        </p:txBody>
      </p:sp>
    </p:spTree>
    <p:extLst>
      <p:ext uri="{BB962C8B-B14F-4D97-AF65-F5344CB8AC3E}">
        <p14:creationId xmlns:p14="http://schemas.microsoft.com/office/powerpoint/2010/main" val="3429113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ytuł i zawartość">
    <p:spTree>
      <p:nvGrpSpPr>
        <p:cNvPr id="1" name=""/>
        <p:cNvGrpSpPr/>
        <p:nvPr/>
      </p:nvGrpSpPr>
      <p:grpSpPr>
        <a:xfrm>
          <a:off x="0" y="0"/>
          <a:ext cx="0" cy="0"/>
          <a:chOff x="0" y="0"/>
          <a:chExt cx="0" cy="0"/>
        </a:xfrm>
      </p:grpSpPr>
      <p:pic>
        <p:nvPicPr>
          <p:cNvPr id="14" name="Obraz 13">
            <a:extLst>
              <a:ext uri="{FF2B5EF4-FFF2-40B4-BE49-F238E27FC236}">
                <a16:creationId xmlns:a16="http://schemas.microsoft.com/office/drawing/2014/main" id="{FD4C41E6-4351-4636-8F82-08E9C0BA47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6628" y="0"/>
            <a:ext cx="7355372" cy="6858000"/>
          </a:xfrm>
          <a:prstGeom prst="rect">
            <a:avLst/>
          </a:prstGeom>
        </p:spPr>
      </p:pic>
      <p:sp>
        <p:nvSpPr>
          <p:cNvPr id="13" name="Prostokąt 12">
            <a:extLst>
              <a:ext uri="{FF2B5EF4-FFF2-40B4-BE49-F238E27FC236}">
                <a16:creationId xmlns:a16="http://schemas.microsoft.com/office/drawing/2014/main" id="{5995BDBD-330B-4108-BB10-485C2957839D}"/>
              </a:ext>
            </a:extLst>
          </p:cNvPr>
          <p:cNvSpPr/>
          <p:nvPr userDrawn="1"/>
        </p:nvSpPr>
        <p:spPr>
          <a:xfrm>
            <a:off x="0" y="0"/>
            <a:ext cx="6096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Symbol zastępczy zawartości 2">
            <a:extLst>
              <a:ext uri="{FF2B5EF4-FFF2-40B4-BE49-F238E27FC236}">
                <a16:creationId xmlns:a16="http://schemas.microsoft.com/office/drawing/2014/main" id="{4A530003-5C05-49D8-8449-056712E3F75A}"/>
              </a:ext>
            </a:extLst>
          </p:cNvPr>
          <p:cNvSpPr>
            <a:spLocks noGrp="1"/>
          </p:cNvSpPr>
          <p:nvPr>
            <p:ph idx="1"/>
          </p:nvPr>
        </p:nvSpPr>
        <p:spPr>
          <a:xfrm>
            <a:off x="7143032" y="1385836"/>
            <a:ext cx="4210768" cy="5335637"/>
          </a:xfrm>
          <a:prstGeom prst="rect">
            <a:avLst/>
          </a:prstGeom>
        </p:spPr>
        <p:txBody>
          <a:bodyPr/>
          <a:lstStyle>
            <a:lvl1pPr marL="2286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1pPr>
            <a:lvl2pPr marL="6858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3pPr>
            <a:lvl4pPr marL="16002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4pPr>
            <a:lvl5pPr marL="20574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5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pic>
        <p:nvPicPr>
          <p:cNvPr id="16" name="Obraz 15" descr="Biznesmen patrzący na tablet">
            <a:extLst>
              <a:ext uri="{FF2B5EF4-FFF2-40B4-BE49-F238E27FC236}">
                <a16:creationId xmlns:a16="http://schemas.microsoft.com/office/drawing/2014/main" id="{6FCBD9CB-DA45-4F4C-978B-48D1EF809A02}"/>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l="17469" t="6759" r="23287"/>
          <a:stretch/>
        </p:blipFill>
        <p:spPr>
          <a:xfrm>
            <a:off x="0" y="-1"/>
            <a:ext cx="6096000" cy="6858000"/>
          </a:xfrm>
          <a:prstGeom prst="rect">
            <a:avLst/>
          </a:prstGeom>
        </p:spPr>
      </p:pic>
      <p:sp>
        <p:nvSpPr>
          <p:cNvPr id="20" name="Prostokąt 19">
            <a:extLst>
              <a:ext uri="{FF2B5EF4-FFF2-40B4-BE49-F238E27FC236}">
                <a16:creationId xmlns:a16="http://schemas.microsoft.com/office/drawing/2014/main" id="{F1606B8A-490D-46C8-9D2A-6015480762E4}"/>
              </a:ext>
            </a:extLst>
          </p:cNvPr>
          <p:cNvSpPr/>
          <p:nvPr userDrawn="1"/>
        </p:nvSpPr>
        <p:spPr>
          <a:xfrm>
            <a:off x="5829670" y="5654861"/>
            <a:ext cx="532660" cy="1203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7" name="Prostokąt 16">
            <a:extLst>
              <a:ext uri="{FF2B5EF4-FFF2-40B4-BE49-F238E27FC236}">
                <a16:creationId xmlns:a16="http://schemas.microsoft.com/office/drawing/2014/main" id="{DD677D38-0137-414D-ADF7-B3B4669258D6}"/>
              </a:ext>
            </a:extLst>
          </p:cNvPr>
          <p:cNvSpPr/>
          <p:nvPr userDrawn="1"/>
        </p:nvSpPr>
        <p:spPr>
          <a:xfrm>
            <a:off x="0" y="-1"/>
            <a:ext cx="2649682" cy="6858001"/>
          </a:xfrm>
          <a:prstGeom prst="rect">
            <a:avLst/>
          </a:prstGeom>
          <a:solidFill>
            <a:srgbClr val="00206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21" name="Grafika 20" descr="Adres e-mail kontur">
            <a:extLst>
              <a:ext uri="{FF2B5EF4-FFF2-40B4-BE49-F238E27FC236}">
                <a16:creationId xmlns:a16="http://schemas.microsoft.com/office/drawing/2014/main" id="{A1C29A00-557E-4926-A8ED-B27662D4D94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401" y="2823179"/>
            <a:ext cx="1376879" cy="1376879"/>
          </a:xfrm>
          <a:prstGeom prst="rect">
            <a:avLst/>
          </a:prstGeom>
        </p:spPr>
      </p:pic>
      <p:sp>
        <p:nvSpPr>
          <p:cNvPr id="23" name="pole tekstowe 22">
            <a:extLst>
              <a:ext uri="{FF2B5EF4-FFF2-40B4-BE49-F238E27FC236}">
                <a16:creationId xmlns:a16="http://schemas.microsoft.com/office/drawing/2014/main" id="{CFE486AE-8A8F-4313-A148-34F708FF1E3D}"/>
              </a:ext>
            </a:extLst>
          </p:cNvPr>
          <p:cNvSpPr txBox="1"/>
          <p:nvPr userDrawn="1"/>
        </p:nvSpPr>
        <p:spPr>
          <a:xfrm>
            <a:off x="7143032" y="136526"/>
            <a:ext cx="2403222" cy="707886"/>
          </a:xfrm>
          <a:prstGeom prst="rect">
            <a:avLst/>
          </a:prstGeom>
          <a:noFill/>
        </p:spPr>
        <p:txBody>
          <a:bodyPr wrap="none" rtlCol="0">
            <a:spAutoFit/>
          </a:bodyPr>
          <a:lstStyle/>
          <a:p>
            <a:r>
              <a:rPr lang="pl-PL" sz="4000" dirty="0">
                <a:solidFill>
                  <a:schemeClr val="tx2"/>
                </a:solidFill>
                <a:latin typeface="Montserrat ExtraBold" panose="00000900000000000000" pitchFamily="2" charset="-18"/>
              </a:rPr>
              <a:t>Kontakt</a:t>
            </a:r>
          </a:p>
        </p:txBody>
      </p:sp>
      <p:cxnSp>
        <p:nvCxnSpPr>
          <p:cNvPr id="22" name="Łącznik prosty 21">
            <a:extLst>
              <a:ext uri="{FF2B5EF4-FFF2-40B4-BE49-F238E27FC236}">
                <a16:creationId xmlns:a16="http://schemas.microsoft.com/office/drawing/2014/main" id="{83BBC902-90CC-4559-9645-65D56562FB93}"/>
              </a:ext>
            </a:extLst>
          </p:cNvPr>
          <p:cNvCxnSpPr>
            <a:cxnSpLocks/>
          </p:cNvCxnSpPr>
          <p:nvPr userDrawn="1"/>
        </p:nvCxnSpPr>
        <p:spPr>
          <a:xfrm>
            <a:off x="6504709" y="1120104"/>
            <a:ext cx="484909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Prostokąt 23">
            <a:extLst>
              <a:ext uri="{FF2B5EF4-FFF2-40B4-BE49-F238E27FC236}">
                <a16:creationId xmlns:a16="http://schemas.microsoft.com/office/drawing/2014/main" id="{27BD1DE7-5E3D-4A7C-B40D-11D935E5BECE}"/>
              </a:ext>
            </a:extLst>
          </p:cNvPr>
          <p:cNvSpPr/>
          <p:nvPr userDrawn="1"/>
        </p:nvSpPr>
        <p:spPr>
          <a:xfrm rot="16200000">
            <a:off x="6763872" y="800942"/>
            <a:ext cx="119998" cy="638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8" name="Symbol zastępczy numeru slajdu 5">
            <a:extLst>
              <a:ext uri="{FF2B5EF4-FFF2-40B4-BE49-F238E27FC236}">
                <a16:creationId xmlns:a16="http://schemas.microsoft.com/office/drawing/2014/main" id="{2642910B-340E-45DE-AC8F-723BC70710C7}"/>
              </a:ext>
            </a:extLst>
          </p:cNvPr>
          <p:cNvSpPr>
            <a:spLocks noGrp="1"/>
          </p:cNvSpPr>
          <p:nvPr>
            <p:ph type="sldNum" sz="quarter" idx="12"/>
          </p:nvPr>
        </p:nvSpPr>
        <p:spPr>
          <a:xfrm>
            <a:off x="1005679" y="6310313"/>
            <a:ext cx="638324" cy="365125"/>
          </a:xfrm>
          <a:prstGeom prst="rect">
            <a:avLst/>
          </a:prstGeom>
        </p:spPr>
        <p:txBody>
          <a:bodyPr/>
          <a:lstStyle>
            <a:lvl1pPr algn="ctr">
              <a:defRPr sz="200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pic>
        <p:nvPicPr>
          <p:cNvPr id="19" name="Obraz 18">
            <a:extLst>
              <a:ext uri="{FF2B5EF4-FFF2-40B4-BE49-F238E27FC236}">
                <a16:creationId xmlns:a16="http://schemas.microsoft.com/office/drawing/2014/main" id="{6B6B7849-1EA3-423F-80BC-4A3686B348F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80560" y="-338318"/>
            <a:ext cx="1363391" cy="1657573"/>
          </a:xfrm>
          <a:prstGeom prst="rect">
            <a:avLst/>
          </a:prstGeom>
        </p:spPr>
      </p:pic>
    </p:spTree>
    <p:extLst>
      <p:ext uri="{BB962C8B-B14F-4D97-AF65-F5344CB8AC3E}">
        <p14:creationId xmlns:p14="http://schemas.microsoft.com/office/powerpoint/2010/main" val="2275197686"/>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ytuł i zawartość">
    <p:spTree>
      <p:nvGrpSpPr>
        <p:cNvPr id="1" name=""/>
        <p:cNvGrpSpPr/>
        <p:nvPr/>
      </p:nvGrpSpPr>
      <p:grpSpPr>
        <a:xfrm>
          <a:off x="0" y="0"/>
          <a:ext cx="0" cy="0"/>
          <a:chOff x="0" y="0"/>
          <a:chExt cx="0" cy="0"/>
        </a:xfrm>
      </p:grpSpPr>
      <p:pic>
        <p:nvPicPr>
          <p:cNvPr id="12" name="Obraz 11">
            <a:extLst>
              <a:ext uri="{FF2B5EF4-FFF2-40B4-BE49-F238E27FC236}">
                <a16:creationId xmlns:a16="http://schemas.microsoft.com/office/drawing/2014/main" id="{E6C0AF8D-61AB-400B-A23B-939E38A841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6628" y="0"/>
            <a:ext cx="7355372" cy="6858000"/>
          </a:xfrm>
          <a:prstGeom prst="rect">
            <a:avLst/>
          </a:prstGeom>
        </p:spPr>
      </p:pic>
      <p:sp>
        <p:nvSpPr>
          <p:cNvPr id="13" name="Prostokąt 12">
            <a:extLst>
              <a:ext uri="{FF2B5EF4-FFF2-40B4-BE49-F238E27FC236}">
                <a16:creationId xmlns:a16="http://schemas.microsoft.com/office/drawing/2014/main" id="{5995BDBD-330B-4108-BB10-485C2957839D}"/>
              </a:ext>
            </a:extLst>
          </p:cNvPr>
          <p:cNvSpPr/>
          <p:nvPr userDrawn="1"/>
        </p:nvSpPr>
        <p:spPr>
          <a:xfrm>
            <a:off x="0" y="0"/>
            <a:ext cx="6096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Symbol zastępczy zawartości 2">
            <a:extLst>
              <a:ext uri="{FF2B5EF4-FFF2-40B4-BE49-F238E27FC236}">
                <a16:creationId xmlns:a16="http://schemas.microsoft.com/office/drawing/2014/main" id="{4A530003-5C05-49D8-8449-056712E3F75A}"/>
              </a:ext>
            </a:extLst>
          </p:cNvPr>
          <p:cNvSpPr>
            <a:spLocks noGrp="1"/>
          </p:cNvSpPr>
          <p:nvPr>
            <p:ph idx="1"/>
          </p:nvPr>
        </p:nvSpPr>
        <p:spPr>
          <a:xfrm>
            <a:off x="7143032" y="1385836"/>
            <a:ext cx="4210768" cy="5335637"/>
          </a:xfrm>
          <a:prstGeom prst="rect">
            <a:avLst/>
          </a:prstGeom>
        </p:spPr>
        <p:txBody>
          <a:bodyPr/>
          <a:lstStyle>
            <a:lvl1pPr marL="2286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1pPr>
            <a:lvl2pPr marL="6858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3pPr>
            <a:lvl4pPr marL="16002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4pPr>
            <a:lvl5pPr marL="20574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5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23" name="pole tekstowe 22">
            <a:extLst>
              <a:ext uri="{FF2B5EF4-FFF2-40B4-BE49-F238E27FC236}">
                <a16:creationId xmlns:a16="http://schemas.microsoft.com/office/drawing/2014/main" id="{CFE486AE-8A8F-4313-A148-34F708FF1E3D}"/>
              </a:ext>
            </a:extLst>
          </p:cNvPr>
          <p:cNvSpPr txBox="1"/>
          <p:nvPr userDrawn="1"/>
        </p:nvSpPr>
        <p:spPr>
          <a:xfrm>
            <a:off x="7143032" y="136526"/>
            <a:ext cx="2552302" cy="707886"/>
          </a:xfrm>
          <a:prstGeom prst="rect">
            <a:avLst/>
          </a:prstGeom>
          <a:noFill/>
        </p:spPr>
        <p:txBody>
          <a:bodyPr wrap="none" rtlCol="0">
            <a:spAutoFit/>
          </a:bodyPr>
          <a:lstStyle/>
          <a:p>
            <a:r>
              <a:rPr lang="pl-PL" sz="4000" dirty="0">
                <a:solidFill>
                  <a:schemeClr val="tx2"/>
                </a:solidFill>
                <a:latin typeface="Montserrat ExtraBold" panose="00000900000000000000" pitchFamily="2" charset="-18"/>
              </a:rPr>
              <a:t>Egzamin</a:t>
            </a:r>
          </a:p>
        </p:txBody>
      </p:sp>
      <p:pic>
        <p:nvPicPr>
          <p:cNvPr id="14" name="Obraz 13" descr="Studenci podczas uroczystości wręczania dyplomów">
            <a:extLst>
              <a:ext uri="{FF2B5EF4-FFF2-40B4-BE49-F238E27FC236}">
                <a16:creationId xmlns:a16="http://schemas.microsoft.com/office/drawing/2014/main" id="{804B3ACE-7024-4C93-8088-CD0384C57430}"/>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l="22909" t="540" r="17832" b="195"/>
          <a:stretch/>
        </p:blipFill>
        <p:spPr>
          <a:xfrm>
            <a:off x="0" y="-3"/>
            <a:ext cx="6095999" cy="6858001"/>
          </a:xfrm>
          <a:prstGeom prst="rect">
            <a:avLst/>
          </a:prstGeom>
        </p:spPr>
      </p:pic>
      <p:sp>
        <p:nvSpPr>
          <p:cNvPr id="15" name="Prostokąt 14">
            <a:extLst>
              <a:ext uri="{FF2B5EF4-FFF2-40B4-BE49-F238E27FC236}">
                <a16:creationId xmlns:a16="http://schemas.microsoft.com/office/drawing/2014/main" id="{774DCB01-2D83-4445-BCDD-08F52D0F2233}"/>
              </a:ext>
            </a:extLst>
          </p:cNvPr>
          <p:cNvSpPr/>
          <p:nvPr userDrawn="1"/>
        </p:nvSpPr>
        <p:spPr>
          <a:xfrm>
            <a:off x="0" y="-1"/>
            <a:ext cx="2649682" cy="6858001"/>
          </a:xfrm>
          <a:prstGeom prst="rect">
            <a:avLst/>
          </a:prstGeom>
          <a:solidFill>
            <a:srgbClr val="00206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24" name="Grafika 23" descr="Podkładka — różne kontur">
            <a:extLst>
              <a:ext uri="{FF2B5EF4-FFF2-40B4-BE49-F238E27FC236}">
                <a16:creationId xmlns:a16="http://schemas.microsoft.com/office/drawing/2014/main" id="{F8AAAEEF-7074-4706-A082-D889FAD9992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729" y="2650864"/>
            <a:ext cx="1556266" cy="1556266"/>
          </a:xfrm>
          <a:prstGeom prst="rect">
            <a:avLst/>
          </a:prstGeom>
        </p:spPr>
      </p:pic>
      <p:sp>
        <p:nvSpPr>
          <p:cNvPr id="20" name="Prostokąt 19">
            <a:extLst>
              <a:ext uri="{FF2B5EF4-FFF2-40B4-BE49-F238E27FC236}">
                <a16:creationId xmlns:a16="http://schemas.microsoft.com/office/drawing/2014/main" id="{F1606B8A-490D-46C8-9D2A-6015480762E4}"/>
              </a:ext>
            </a:extLst>
          </p:cNvPr>
          <p:cNvSpPr/>
          <p:nvPr userDrawn="1"/>
        </p:nvSpPr>
        <p:spPr>
          <a:xfrm>
            <a:off x="5829670" y="5654861"/>
            <a:ext cx="532660" cy="1203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cxnSp>
        <p:nvCxnSpPr>
          <p:cNvPr id="17" name="Łącznik prosty 16">
            <a:extLst>
              <a:ext uri="{FF2B5EF4-FFF2-40B4-BE49-F238E27FC236}">
                <a16:creationId xmlns:a16="http://schemas.microsoft.com/office/drawing/2014/main" id="{B852A39A-9776-4D5A-96CA-8E2CE9EE0B49}"/>
              </a:ext>
            </a:extLst>
          </p:cNvPr>
          <p:cNvCxnSpPr>
            <a:cxnSpLocks/>
          </p:cNvCxnSpPr>
          <p:nvPr userDrawn="1"/>
        </p:nvCxnSpPr>
        <p:spPr>
          <a:xfrm>
            <a:off x="6504709" y="1120104"/>
            <a:ext cx="484909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Prostokąt 20">
            <a:extLst>
              <a:ext uri="{FF2B5EF4-FFF2-40B4-BE49-F238E27FC236}">
                <a16:creationId xmlns:a16="http://schemas.microsoft.com/office/drawing/2014/main" id="{B069963E-EF44-437F-93F2-E9F47D103053}"/>
              </a:ext>
            </a:extLst>
          </p:cNvPr>
          <p:cNvSpPr/>
          <p:nvPr userDrawn="1"/>
        </p:nvSpPr>
        <p:spPr>
          <a:xfrm rot="16200000">
            <a:off x="6763872" y="800942"/>
            <a:ext cx="119998" cy="638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8" name="Symbol zastępczy numeru slajdu 5">
            <a:extLst>
              <a:ext uri="{FF2B5EF4-FFF2-40B4-BE49-F238E27FC236}">
                <a16:creationId xmlns:a16="http://schemas.microsoft.com/office/drawing/2014/main" id="{A8310135-DAB5-4285-94B6-0BF5518E5848}"/>
              </a:ext>
            </a:extLst>
          </p:cNvPr>
          <p:cNvSpPr>
            <a:spLocks noGrp="1"/>
          </p:cNvSpPr>
          <p:nvPr>
            <p:ph type="sldNum" sz="quarter" idx="12"/>
          </p:nvPr>
        </p:nvSpPr>
        <p:spPr>
          <a:xfrm>
            <a:off x="1005679" y="6310313"/>
            <a:ext cx="638324" cy="365125"/>
          </a:xfrm>
          <a:prstGeom prst="rect">
            <a:avLst/>
          </a:prstGeom>
        </p:spPr>
        <p:txBody>
          <a:bodyPr/>
          <a:lstStyle>
            <a:lvl1pPr algn="ctr">
              <a:defRPr sz="200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pic>
        <p:nvPicPr>
          <p:cNvPr id="19" name="Obraz 18">
            <a:extLst>
              <a:ext uri="{FF2B5EF4-FFF2-40B4-BE49-F238E27FC236}">
                <a16:creationId xmlns:a16="http://schemas.microsoft.com/office/drawing/2014/main" id="{4A1DE86E-AA16-4307-8679-55E7BC0FA83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80560" y="-338318"/>
            <a:ext cx="1363391" cy="1657573"/>
          </a:xfrm>
          <a:prstGeom prst="rect">
            <a:avLst/>
          </a:prstGeom>
        </p:spPr>
      </p:pic>
    </p:spTree>
    <p:extLst>
      <p:ext uri="{BB962C8B-B14F-4D97-AF65-F5344CB8AC3E}">
        <p14:creationId xmlns:p14="http://schemas.microsoft.com/office/powerpoint/2010/main" val="1388645398"/>
      </p:ext>
    </p:extLst>
  </p:cSld>
  <p:clrMapOvr>
    <a:masterClrMapping/>
  </p:clrMapOvr>
  <p:extLst>
    <p:ext uri="{DCECCB84-F9BA-43D5-87BE-67443E8EF086}">
      <p15:sldGuideLst xmlns:p15="http://schemas.microsoft.com/office/powerpoint/2012/main">
        <p15:guide id="1" orient="horz" pos="958" userDrawn="1">
          <p15:clr>
            <a:srgbClr val="FBAE40"/>
          </p15:clr>
        </p15:guide>
        <p15:guide id="2" pos="694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ytuł i zawartość">
    <p:spTree>
      <p:nvGrpSpPr>
        <p:cNvPr id="1" name=""/>
        <p:cNvGrpSpPr/>
        <p:nvPr/>
      </p:nvGrpSpPr>
      <p:grpSpPr>
        <a:xfrm>
          <a:off x="0" y="0"/>
          <a:ext cx="0" cy="0"/>
          <a:chOff x="0" y="0"/>
          <a:chExt cx="0" cy="0"/>
        </a:xfrm>
      </p:grpSpPr>
      <p:pic>
        <p:nvPicPr>
          <p:cNvPr id="12" name="Obraz 11">
            <a:extLst>
              <a:ext uri="{FF2B5EF4-FFF2-40B4-BE49-F238E27FC236}">
                <a16:creationId xmlns:a16="http://schemas.microsoft.com/office/drawing/2014/main" id="{32759FE1-4937-443C-8CA5-9EDA1078D2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6628" y="0"/>
            <a:ext cx="7355372" cy="6858000"/>
          </a:xfrm>
          <a:prstGeom prst="rect">
            <a:avLst/>
          </a:prstGeom>
        </p:spPr>
      </p:pic>
      <p:sp>
        <p:nvSpPr>
          <p:cNvPr id="13" name="Prostokąt 12">
            <a:extLst>
              <a:ext uri="{FF2B5EF4-FFF2-40B4-BE49-F238E27FC236}">
                <a16:creationId xmlns:a16="http://schemas.microsoft.com/office/drawing/2014/main" id="{5995BDBD-330B-4108-BB10-485C2957839D}"/>
              </a:ext>
            </a:extLst>
          </p:cNvPr>
          <p:cNvSpPr/>
          <p:nvPr userDrawn="1"/>
        </p:nvSpPr>
        <p:spPr>
          <a:xfrm>
            <a:off x="0" y="0"/>
            <a:ext cx="6096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Symbol zastępczy zawartości 2">
            <a:extLst>
              <a:ext uri="{FF2B5EF4-FFF2-40B4-BE49-F238E27FC236}">
                <a16:creationId xmlns:a16="http://schemas.microsoft.com/office/drawing/2014/main" id="{4A530003-5C05-49D8-8449-056712E3F75A}"/>
              </a:ext>
            </a:extLst>
          </p:cNvPr>
          <p:cNvSpPr>
            <a:spLocks noGrp="1"/>
          </p:cNvSpPr>
          <p:nvPr>
            <p:ph idx="1"/>
          </p:nvPr>
        </p:nvSpPr>
        <p:spPr>
          <a:xfrm>
            <a:off x="7143032" y="1385836"/>
            <a:ext cx="4210768" cy="5335637"/>
          </a:xfrm>
          <a:prstGeom prst="rect">
            <a:avLst/>
          </a:prstGeom>
        </p:spPr>
        <p:txBody>
          <a:bodyPr/>
          <a:lstStyle>
            <a:lvl1pPr marL="2286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1pPr>
            <a:lvl2pPr marL="6858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3pPr>
            <a:lvl4pPr marL="16002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4pPr>
            <a:lvl5pPr marL="20574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5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23" name="pole tekstowe 22">
            <a:extLst>
              <a:ext uri="{FF2B5EF4-FFF2-40B4-BE49-F238E27FC236}">
                <a16:creationId xmlns:a16="http://schemas.microsoft.com/office/drawing/2014/main" id="{CFE486AE-8A8F-4313-A148-34F708FF1E3D}"/>
              </a:ext>
            </a:extLst>
          </p:cNvPr>
          <p:cNvSpPr txBox="1"/>
          <p:nvPr userDrawn="1"/>
        </p:nvSpPr>
        <p:spPr>
          <a:xfrm>
            <a:off x="7143032" y="136526"/>
            <a:ext cx="3307316" cy="707886"/>
          </a:xfrm>
          <a:prstGeom prst="rect">
            <a:avLst/>
          </a:prstGeom>
          <a:noFill/>
        </p:spPr>
        <p:txBody>
          <a:bodyPr wrap="none" rtlCol="0">
            <a:spAutoFit/>
          </a:bodyPr>
          <a:lstStyle/>
          <a:p>
            <a:r>
              <a:rPr lang="pl-PL" sz="4000" dirty="0">
                <a:solidFill>
                  <a:schemeClr val="tx2"/>
                </a:solidFill>
                <a:latin typeface="Montserrat ExtraBold" panose="00000900000000000000" pitchFamily="2" charset="-18"/>
              </a:rPr>
              <a:t>Kolokwium</a:t>
            </a:r>
          </a:p>
        </p:txBody>
      </p:sp>
      <p:pic>
        <p:nvPicPr>
          <p:cNvPr id="14" name="Obraz 13" descr="Studenci podczas uroczystości wręczania dyplomów">
            <a:extLst>
              <a:ext uri="{FF2B5EF4-FFF2-40B4-BE49-F238E27FC236}">
                <a16:creationId xmlns:a16="http://schemas.microsoft.com/office/drawing/2014/main" id="{804B3ACE-7024-4C93-8088-CD0384C57430}"/>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l="22909" t="540" r="17832" b="195"/>
          <a:stretch/>
        </p:blipFill>
        <p:spPr>
          <a:xfrm>
            <a:off x="0" y="-3"/>
            <a:ext cx="6095999" cy="6858001"/>
          </a:xfrm>
          <a:prstGeom prst="rect">
            <a:avLst/>
          </a:prstGeom>
        </p:spPr>
      </p:pic>
      <p:sp>
        <p:nvSpPr>
          <p:cNvPr id="15" name="Prostokąt 14">
            <a:extLst>
              <a:ext uri="{FF2B5EF4-FFF2-40B4-BE49-F238E27FC236}">
                <a16:creationId xmlns:a16="http://schemas.microsoft.com/office/drawing/2014/main" id="{774DCB01-2D83-4445-BCDD-08F52D0F2233}"/>
              </a:ext>
            </a:extLst>
          </p:cNvPr>
          <p:cNvSpPr/>
          <p:nvPr userDrawn="1"/>
        </p:nvSpPr>
        <p:spPr>
          <a:xfrm>
            <a:off x="0" y="-1"/>
            <a:ext cx="2649682" cy="6858001"/>
          </a:xfrm>
          <a:prstGeom prst="rect">
            <a:avLst/>
          </a:prstGeom>
          <a:solidFill>
            <a:srgbClr val="00206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20" name="Prostokąt 19">
            <a:extLst>
              <a:ext uri="{FF2B5EF4-FFF2-40B4-BE49-F238E27FC236}">
                <a16:creationId xmlns:a16="http://schemas.microsoft.com/office/drawing/2014/main" id="{F1606B8A-490D-46C8-9D2A-6015480762E4}"/>
              </a:ext>
            </a:extLst>
          </p:cNvPr>
          <p:cNvSpPr/>
          <p:nvPr userDrawn="1"/>
        </p:nvSpPr>
        <p:spPr>
          <a:xfrm>
            <a:off x="5829670" y="5654861"/>
            <a:ext cx="532660" cy="1203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cxnSp>
        <p:nvCxnSpPr>
          <p:cNvPr id="21" name="Łącznik prosty 20">
            <a:extLst>
              <a:ext uri="{FF2B5EF4-FFF2-40B4-BE49-F238E27FC236}">
                <a16:creationId xmlns:a16="http://schemas.microsoft.com/office/drawing/2014/main" id="{2E4F72B2-383D-4E9E-B151-B726EC1A9C70}"/>
              </a:ext>
            </a:extLst>
          </p:cNvPr>
          <p:cNvCxnSpPr>
            <a:cxnSpLocks/>
          </p:cNvCxnSpPr>
          <p:nvPr userDrawn="1"/>
        </p:nvCxnSpPr>
        <p:spPr>
          <a:xfrm>
            <a:off x="6504709" y="1120104"/>
            <a:ext cx="484909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rostokąt 21">
            <a:extLst>
              <a:ext uri="{FF2B5EF4-FFF2-40B4-BE49-F238E27FC236}">
                <a16:creationId xmlns:a16="http://schemas.microsoft.com/office/drawing/2014/main" id="{2BECC46E-8DCF-4E13-9E62-7BDD1EBE6FB0}"/>
              </a:ext>
            </a:extLst>
          </p:cNvPr>
          <p:cNvSpPr/>
          <p:nvPr userDrawn="1"/>
        </p:nvSpPr>
        <p:spPr>
          <a:xfrm rot="16200000">
            <a:off x="6763872" y="800942"/>
            <a:ext cx="119998" cy="638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6" name="Symbol zastępczy numeru slajdu 5">
            <a:extLst>
              <a:ext uri="{FF2B5EF4-FFF2-40B4-BE49-F238E27FC236}">
                <a16:creationId xmlns:a16="http://schemas.microsoft.com/office/drawing/2014/main" id="{FFBBE5AC-0313-4903-98FC-10C0F9055D9D}"/>
              </a:ext>
            </a:extLst>
          </p:cNvPr>
          <p:cNvSpPr>
            <a:spLocks noGrp="1"/>
          </p:cNvSpPr>
          <p:nvPr>
            <p:ph type="sldNum" sz="quarter" idx="12"/>
          </p:nvPr>
        </p:nvSpPr>
        <p:spPr>
          <a:xfrm>
            <a:off x="1005679" y="6310313"/>
            <a:ext cx="638324" cy="365125"/>
          </a:xfrm>
          <a:prstGeom prst="rect">
            <a:avLst/>
          </a:prstGeom>
        </p:spPr>
        <p:txBody>
          <a:bodyPr/>
          <a:lstStyle>
            <a:lvl1pPr algn="ctr">
              <a:defRPr sz="200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pic>
        <p:nvPicPr>
          <p:cNvPr id="18" name="Grafika 17" descr="Podkładka — różne kontur">
            <a:extLst>
              <a:ext uri="{FF2B5EF4-FFF2-40B4-BE49-F238E27FC236}">
                <a16:creationId xmlns:a16="http://schemas.microsoft.com/office/drawing/2014/main" id="{4C496AED-4A10-44E7-921C-FC988A40F96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729" y="2650864"/>
            <a:ext cx="1556266" cy="1556266"/>
          </a:xfrm>
          <a:prstGeom prst="rect">
            <a:avLst/>
          </a:prstGeom>
        </p:spPr>
      </p:pic>
      <p:pic>
        <p:nvPicPr>
          <p:cNvPr id="19" name="Obraz 18">
            <a:extLst>
              <a:ext uri="{FF2B5EF4-FFF2-40B4-BE49-F238E27FC236}">
                <a16:creationId xmlns:a16="http://schemas.microsoft.com/office/drawing/2014/main" id="{020B78F6-363B-480D-B6F5-7F858E5EE2D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80560" y="-338318"/>
            <a:ext cx="1363391" cy="1657573"/>
          </a:xfrm>
          <a:prstGeom prst="rect">
            <a:avLst/>
          </a:prstGeom>
        </p:spPr>
      </p:pic>
    </p:spTree>
    <p:extLst>
      <p:ext uri="{BB962C8B-B14F-4D97-AF65-F5344CB8AC3E}">
        <p14:creationId xmlns:p14="http://schemas.microsoft.com/office/powerpoint/2010/main" val="65968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ytuł i zawartość">
    <p:spTree>
      <p:nvGrpSpPr>
        <p:cNvPr id="1" name=""/>
        <p:cNvGrpSpPr/>
        <p:nvPr/>
      </p:nvGrpSpPr>
      <p:grpSpPr>
        <a:xfrm>
          <a:off x="0" y="0"/>
          <a:ext cx="0" cy="0"/>
          <a:chOff x="0" y="0"/>
          <a:chExt cx="0" cy="0"/>
        </a:xfrm>
      </p:grpSpPr>
      <p:pic>
        <p:nvPicPr>
          <p:cNvPr id="14" name="Obraz 13">
            <a:extLst>
              <a:ext uri="{FF2B5EF4-FFF2-40B4-BE49-F238E27FC236}">
                <a16:creationId xmlns:a16="http://schemas.microsoft.com/office/drawing/2014/main" id="{3511ADE6-7966-4A84-A6CC-428F7DDA02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6628" y="0"/>
            <a:ext cx="7355372" cy="6858000"/>
          </a:xfrm>
          <a:prstGeom prst="rect">
            <a:avLst/>
          </a:prstGeom>
        </p:spPr>
      </p:pic>
      <p:sp>
        <p:nvSpPr>
          <p:cNvPr id="13" name="Prostokąt 12">
            <a:extLst>
              <a:ext uri="{FF2B5EF4-FFF2-40B4-BE49-F238E27FC236}">
                <a16:creationId xmlns:a16="http://schemas.microsoft.com/office/drawing/2014/main" id="{5995BDBD-330B-4108-BB10-485C2957839D}"/>
              </a:ext>
            </a:extLst>
          </p:cNvPr>
          <p:cNvSpPr/>
          <p:nvPr userDrawn="1"/>
        </p:nvSpPr>
        <p:spPr>
          <a:xfrm>
            <a:off x="0" y="0"/>
            <a:ext cx="6096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3" name="Symbol zastępczy zawartości 2">
            <a:extLst>
              <a:ext uri="{FF2B5EF4-FFF2-40B4-BE49-F238E27FC236}">
                <a16:creationId xmlns:a16="http://schemas.microsoft.com/office/drawing/2014/main" id="{4A530003-5C05-49D8-8449-056712E3F75A}"/>
              </a:ext>
            </a:extLst>
          </p:cNvPr>
          <p:cNvSpPr>
            <a:spLocks noGrp="1"/>
          </p:cNvSpPr>
          <p:nvPr>
            <p:ph idx="1"/>
          </p:nvPr>
        </p:nvSpPr>
        <p:spPr>
          <a:xfrm>
            <a:off x="7143032" y="1385836"/>
            <a:ext cx="4210768" cy="5335637"/>
          </a:xfrm>
          <a:prstGeom prst="rect">
            <a:avLst/>
          </a:prstGeom>
        </p:spPr>
        <p:txBody>
          <a:bodyPr/>
          <a:lstStyle>
            <a:lvl1pPr marL="2286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1pPr>
            <a:lvl2pPr marL="6858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3pPr>
            <a:lvl4pPr marL="16002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4pPr>
            <a:lvl5pPr marL="2057400" indent="-228600">
              <a:buClr>
                <a:srgbClr val="002060"/>
              </a:buClr>
              <a:buFont typeface="Wingdings" panose="05000000000000000000"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5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23" name="pole tekstowe 22">
            <a:extLst>
              <a:ext uri="{FF2B5EF4-FFF2-40B4-BE49-F238E27FC236}">
                <a16:creationId xmlns:a16="http://schemas.microsoft.com/office/drawing/2014/main" id="{CFE486AE-8A8F-4313-A148-34F708FF1E3D}"/>
              </a:ext>
            </a:extLst>
          </p:cNvPr>
          <p:cNvSpPr txBox="1"/>
          <p:nvPr userDrawn="1"/>
        </p:nvSpPr>
        <p:spPr>
          <a:xfrm>
            <a:off x="7143032" y="136526"/>
            <a:ext cx="3360215" cy="707886"/>
          </a:xfrm>
          <a:prstGeom prst="rect">
            <a:avLst/>
          </a:prstGeom>
          <a:noFill/>
        </p:spPr>
        <p:txBody>
          <a:bodyPr wrap="none" rtlCol="0">
            <a:spAutoFit/>
          </a:bodyPr>
          <a:lstStyle/>
          <a:p>
            <a:r>
              <a:rPr lang="pl-PL" sz="4000" dirty="0">
                <a:solidFill>
                  <a:schemeClr val="tx2"/>
                </a:solidFill>
                <a:latin typeface="Montserrat ExtraBold" panose="00000900000000000000" pitchFamily="2" charset="-18"/>
              </a:rPr>
              <a:t>Bibliografia</a:t>
            </a:r>
          </a:p>
        </p:txBody>
      </p:sp>
      <p:pic>
        <p:nvPicPr>
          <p:cNvPr id="12" name="Obraz 11" descr="Obraz zawierający tekst&#10;&#10;Opis wygenerowany automatycznie">
            <a:extLst>
              <a:ext uri="{FF2B5EF4-FFF2-40B4-BE49-F238E27FC236}">
                <a16:creationId xmlns:a16="http://schemas.microsoft.com/office/drawing/2014/main" id="{F677C5EB-6820-4036-9D59-2B980BE38DC5}"/>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l="14176" r="26565"/>
          <a:stretch/>
        </p:blipFill>
        <p:spPr>
          <a:xfrm>
            <a:off x="0" y="0"/>
            <a:ext cx="6096000" cy="6858000"/>
          </a:xfrm>
          <a:prstGeom prst="rect">
            <a:avLst/>
          </a:prstGeom>
        </p:spPr>
      </p:pic>
      <p:sp>
        <p:nvSpPr>
          <p:cNvPr id="16" name="Prostokąt 15">
            <a:extLst>
              <a:ext uri="{FF2B5EF4-FFF2-40B4-BE49-F238E27FC236}">
                <a16:creationId xmlns:a16="http://schemas.microsoft.com/office/drawing/2014/main" id="{AFBD9165-1175-43B0-94BF-69DC14E4F100}"/>
              </a:ext>
            </a:extLst>
          </p:cNvPr>
          <p:cNvSpPr/>
          <p:nvPr userDrawn="1"/>
        </p:nvSpPr>
        <p:spPr>
          <a:xfrm>
            <a:off x="0" y="-1"/>
            <a:ext cx="2649682" cy="6858001"/>
          </a:xfrm>
          <a:prstGeom prst="rect">
            <a:avLst/>
          </a:prstGeom>
          <a:solidFill>
            <a:srgbClr val="00206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17" name="Grafika 16" descr="Książki kontur">
            <a:extLst>
              <a:ext uri="{FF2B5EF4-FFF2-40B4-BE49-F238E27FC236}">
                <a16:creationId xmlns:a16="http://schemas.microsoft.com/office/drawing/2014/main" id="{50374694-A300-4393-93B7-A4ADE77FC01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109" y="2665267"/>
            <a:ext cx="1527464" cy="1527464"/>
          </a:xfrm>
          <a:prstGeom prst="rect">
            <a:avLst/>
          </a:prstGeom>
        </p:spPr>
      </p:pic>
      <p:sp>
        <p:nvSpPr>
          <p:cNvPr id="20" name="Prostokąt 19">
            <a:extLst>
              <a:ext uri="{FF2B5EF4-FFF2-40B4-BE49-F238E27FC236}">
                <a16:creationId xmlns:a16="http://schemas.microsoft.com/office/drawing/2014/main" id="{F1606B8A-490D-46C8-9D2A-6015480762E4}"/>
              </a:ext>
            </a:extLst>
          </p:cNvPr>
          <p:cNvSpPr/>
          <p:nvPr userDrawn="1"/>
        </p:nvSpPr>
        <p:spPr>
          <a:xfrm>
            <a:off x="5829670" y="5654861"/>
            <a:ext cx="532660" cy="1203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cxnSp>
        <p:nvCxnSpPr>
          <p:cNvPr id="21" name="Łącznik prosty 20">
            <a:extLst>
              <a:ext uri="{FF2B5EF4-FFF2-40B4-BE49-F238E27FC236}">
                <a16:creationId xmlns:a16="http://schemas.microsoft.com/office/drawing/2014/main" id="{C07FAFB2-3714-42CF-BC06-A54BA9F3B729}"/>
              </a:ext>
            </a:extLst>
          </p:cNvPr>
          <p:cNvCxnSpPr>
            <a:cxnSpLocks/>
          </p:cNvCxnSpPr>
          <p:nvPr userDrawn="1"/>
        </p:nvCxnSpPr>
        <p:spPr>
          <a:xfrm>
            <a:off x="6504709" y="1120104"/>
            <a:ext cx="484909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rostokąt 21">
            <a:extLst>
              <a:ext uri="{FF2B5EF4-FFF2-40B4-BE49-F238E27FC236}">
                <a16:creationId xmlns:a16="http://schemas.microsoft.com/office/drawing/2014/main" id="{43FDC6CD-AB80-4930-BAF9-B332CE2AD0BB}"/>
              </a:ext>
            </a:extLst>
          </p:cNvPr>
          <p:cNvSpPr/>
          <p:nvPr userDrawn="1"/>
        </p:nvSpPr>
        <p:spPr>
          <a:xfrm rot="16200000">
            <a:off x="6763872" y="800942"/>
            <a:ext cx="119998" cy="638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8" name="Symbol zastępczy numeru slajdu 5">
            <a:extLst>
              <a:ext uri="{FF2B5EF4-FFF2-40B4-BE49-F238E27FC236}">
                <a16:creationId xmlns:a16="http://schemas.microsoft.com/office/drawing/2014/main" id="{5FF2EF0C-C790-4CC0-9C2C-291EC565CE90}"/>
              </a:ext>
            </a:extLst>
          </p:cNvPr>
          <p:cNvSpPr>
            <a:spLocks noGrp="1"/>
          </p:cNvSpPr>
          <p:nvPr>
            <p:ph type="sldNum" sz="quarter" idx="12"/>
          </p:nvPr>
        </p:nvSpPr>
        <p:spPr>
          <a:xfrm>
            <a:off x="1005679" y="6310313"/>
            <a:ext cx="638324" cy="365125"/>
          </a:xfrm>
          <a:prstGeom prst="rect">
            <a:avLst/>
          </a:prstGeom>
        </p:spPr>
        <p:txBody>
          <a:bodyPr/>
          <a:lstStyle>
            <a:lvl1pPr algn="ctr">
              <a:defRPr sz="200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pic>
        <p:nvPicPr>
          <p:cNvPr id="19" name="Obraz 18">
            <a:extLst>
              <a:ext uri="{FF2B5EF4-FFF2-40B4-BE49-F238E27FC236}">
                <a16:creationId xmlns:a16="http://schemas.microsoft.com/office/drawing/2014/main" id="{FA52D658-89CA-40B5-A2E5-C59E5C1506D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80560" y="-338318"/>
            <a:ext cx="1363391" cy="1657573"/>
          </a:xfrm>
          <a:prstGeom prst="rect">
            <a:avLst/>
          </a:prstGeom>
        </p:spPr>
      </p:pic>
    </p:spTree>
    <p:extLst>
      <p:ext uri="{BB962C8B-B14F-4D97-AF65-F5344CB8AC3E}">
        <p14:creationId xmlns:p14="http://schemas.microsoft.com/office/powerpoint/2010/main" val="3453226733"/>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ytuł i zawartość">
    <p:spTree>
      <p:nvGrpSpPr>
        <p:cNvPr id="1" name=""/>
        <p:cNvGrpSpPr/>
        <p:nvPr/>
      </p:nvGrpSpPr>
      <p:grpSpPr>
        <a:xfrm>
          <a:off x="0" y="0"/>
          <a:ext cx="0" cy="0"/>
          <a:chOff x="0" y="0"/>
          <a:chExt cx="0" cy="0"/>
        </a:xfrm>
      </p:grpSpPr>
      <p:pic>
        <p:nvPicPr>
          <p:cNvPr id="17" name="Obraz 16">
            <a:extLst>
              <a:ext uri="{FF2B5EF4-FFF2-40B4-BE49-F238E27FC236}">
                <a16:creationId xmlns:a16="http://schemas.microsoft.com/office/drawing/2014/main" id="{EB34A79F-D110-4148-9015-656A1F6041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6628" y="0"/>
            <a:ext cx="7355372" cy="6858000"/>
          </a:xfrm>
          <a:prstGeom prst="rect">
            <a:avLst/>
          </a:prstGeom>
        </p:spPr>
      </p:pic>
      <p:sp>
        <p:nvSpPr>
          <p:cNvPr id="2" name="Tytuł 1">
            <a:extLst>
              <a:ext uri="{FF2B5EF4-FFF2-40B4-BE49-F238E27FC236}">
                <a16:creationId xmlns:a16="http://schemas.microsoft.com/office/drawing/2014/main" id="{E73C28B7-3387-4464-8EEE-2C9F1E51F5D6}"/>
              </a:ext>
            </a:extLst>
          </p:cNvPr>
          <p:cNvSpPr>
            <a:spLocks noGrp="1"/>
          </p:cNvSpPr>
          <p:nvPr>
            <p:ph type="title"/>
          </p:nvPr>
        </p:nvSpPr>
        <p:spPr>
          <a:xfrm>
            <a:off x="7143033" y="2667741"/>
            <a:ext cx="3940946" cy="717846"/>
          </a:xfrm>
          <a:prstGeom prst="rect">
            <a:avLst/>
          </a:prstGeom>
        </p:spPr>
        <p:txBody>
          <a:bodyPr/>
          <a:lstStyle>
            <a:lvl1pPr>
              <a:defRPr sz="4000">
                <a:solidFill>
                  <a:schemeClr val="tx2"/>
                </a:solidFill>
                <a:latin typeface="Montserrat ExtraBold" panose="00000900000000000000" pitchFamily="2" charset="-18"/>
              </a:defRPr>
            </a:lvl1pPr>
          </a:lstStyle>
          <a:p>
            <a:r>
              <a:rPr lang="pl-PL" dirty="0"/>
              <a:t>Kliknij, aby edytować styl</a:t>
            </a:r>
          </a:p>
        </p:txBody>
      </p:sp>
      <p:sp>
        <p:nvSpPr>
          <p:cNvPr id="10" name="Prostokąt 9">
            <a:extLst>
              <a:ext uri="{FF2B5EF4-FFF2-40B4-BE49-F238E27FC236}">
                <a16:creationId xmlns:a16="http://schemas.microsoft.com/office/drawing/2014/main" id="{188B4A2E-032F-4466-9339-8D7E3679CBCD}"/>
              </a:ext>
            </a:extLst>
          </p:cNvPr>
          <p:cNvSpPr/>
          <p:nvPr userDrawn="1"/>
        </p:nvSpPr>
        <p:spPr>
          <a:xfrm>
            <a:off x="0" y="0"/>
            <a:ext cx="6096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11" name="Obraz 10" descr="Projektanci wnętrz omawiający plany wiszące w biurze">
            <a:extLst>
              <a:ext uri="{FF2B5EF4-FFF2-40B4-BE49-F238E27FC236}">
                <a16:creationId xmlns:a16="http://schemas.microsoft.com/office/drawing/2014/main" id="{273EACF8-1598-4B92-AB2F-3BA8258F927E}"/>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r="40755"/>
          <a:stretch/>
        </p:blipFill>
        <p:spPr>
          <a:xfrm>
            <a:off x="0" y="0"/>
            <a:ext cx="6096000" cy="6858000"/>
          </a:xfrm>
          <a:prstGeom prst="rect">
            <a:avLst/>
          </a:prstGeom>
        </p:spPr>
      </p:pic>
      <p:sp>
        <p:nvSpPr>
          <p:cNvPr id="12" name="Prostokąt 11">
            <a:extLst>
              <a:ext uri="{FF2B5EF4-FFF2-40B4-BE49-F238E27FC236}">
                <a16:creationId xmlns:a16="http://schemas.microsoft.com/office/drawing/2014/main" id="{6306A0C9-EF42-407B-A22F-4491E6C313F8}"/>
              </a:ext>
            </a:extLst>
          </p:cNvPr>
          <p:cNvSpPr/>
          <p:nvPr userDrawn="1"/>
        </p:nvSpPr>
        <p:spPr>
          <a:xfrm>
            <a:off x="0" y="-1"/>
            <a:ext cx="2649682" cy="6858001"/>
          </a:xfrm>
          <a:prstGeom prst="rect">
            <a:avLst/>
          </a:prstGeom>
          <a:solidFill>
            <a:srgbClr val="00206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14" name="Grafika 13" descr="Otwarta książka kontur">
            <a:extLst>
              <a:ext uri="{FF2B5EF4-FFF2-40B4-BE49-F238E27FC236}">
                <a16:creationId xmlns:a16="http://schemas.microsoft.com/office/drawing/2014/main" id="{94D2D623-BBAC-46CD-B5D5-FB363792577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1945" y="2898686"/>
            <a:ext cx="1305791" cy="1305791"/>
          </a:xfrm>
          <a:prstGeom prst="rect">
            <a:avLst/>
          </a:prstGeom>
        </p:spPr>
      </p:pic>
      <p:cxnSp>
        <p:nvCxnSpPr>
          <p:cNvPr id="15" name="Łącznik prosty 14">
            <a:extLst>
              <a:ext uri="{FF2B5EF4-FFF2-40B4-BE49-F238E27FC236}">
                <a16:creationId xmlns:a16="http://schemas.microsoft.com/office/drawing/2014/main" id="{08772011-364B-4513-95A8-027507B5BDE9}"/>
              </a:ext>
            </a:extLst>
          </p:cNvPr>
          <p:cNvCxnSpPr>
            <a:cxnSpLocks/>
          </p:cNvCxnSpPr>
          <p:nvPr userDrawn="1"/>
        </p:nvCxnSpPr>
        <p:spPr>
          <a:xfrm>
            <a:off x="6504709" y="3551583"/>
            <a:ext cx="516428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Prostokąt 15">
            <a:extLst>
              <a:ext uri="{FF2B5EF4-FFF2-40B4-BE49-F238E27FC236}">
                <a16:creationId xmlns:a16="http://schemas.microsoft.com/office/drawing/2014/main" id="{2CA9871A-ECA5-4F39-BA52-BDDA853D7FC6}"/>
              </a:ext>
            </a:extLst>
          </p:cNvPr>
          <p:cNvSpPr/>
          <p:nvPr userDrawn="1"/>
        </p:nvSpPr>
        <p:spPr>
          <a:xfrm rot="16200000">
            <a:off x="6763872" y="3232421"/>
            <a:ext cx="119998" cy="638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8" name="Prostokąt 17">
            <a:extLst>
              <a:ext uri="{FF2B5EF4-FFF2-40B4-BE49-F238E27FC236}">
                <a16:creationId xmlns:a16="http://schemas.microsoft.com/office/drawing/2014/main" id="{850D1E70-32C4-4112-8430-E2594223BEDD}"/>
              </a:ext>
            </a:extLst>
          </p:cNvPr>
          <p:cNvSpPr/>
          <p:nvPr userDrawn="1"/>
        </p:nvSpPr>
        <p:spPr>
          <a:xfrm>
            <a:off x="5829670" y="5654861"/>
            <a:ext cx="532660" cy="1203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20" name="Symbol zastępczy numeru slajdu 5">
            <a:extLst>
              <a:ext uri="{FF2B5EF4-FFF2-40B4-BE49-F238E27FC236}">
                <a16:creationId xmlns:a16="http://schemas.microsoft.com/office/drawing/2014/main" id="{634444EE-D2DF-42B1-9981-844641474C02}"/>
              </a:ext>
            </a:extLst>
          </p:cNvPr>
          <p:cNvSpPr>
            <a:spLocks noGrp="1"/>
          </p:cNvSpPr>
          <p:nvPr>
            <p:ph type="sldNum" sz="quarter" idx="12"/>
          </p:nvPr>
        </p:nvSpPr>
        <p:spPr>
          <a:xfrm>
            <a:off x="1005679" y="6310313"/>
            <a:ext cx="638324" cy="365125"/>
          </a:xfrm>
          <a:prstGeom prst="rect">
            <a:avLst/>
          </a:prstGeom>
        </p:spPr>
        <p:txBody>
          <a:bodyPr/>
          <a:lstStyle>
            <a:lvl1pPr algn="ctr">
              <a:defRPr sz="200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pic>
        <p:nvPicPr>
          <p:cNvPr id="13" name="Obraz 12">
            <a:extLst>
              <a:ext uri="{FF2B5EF4-FFF2-40B4-BE49-F238E27FC236}">
                <a16:creationId xmlns:a16="http://schemas.microsoft.com/office/drawing/2014/main" id="{6BEB7B7D-2148-4602-BD1D-6906E509496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80560" y="-338318"/>
            <a:ext cx="1363391" cy="1657573"/>
          </a:xfrm>
          <a:prstGeom prst="rect">
            <a:avLst/>
          </a:prstGeom>
        </p:spPr>
      </p:pic>
    </p:spTree>
    <p:extLst>
      <p:ext uri="{BB962C8B-B14F-4D97-AF65-F5344CB8AC3E}">
        <p14:creationId xmlns:p14="http://schemas.microsoft.com/office/powerpoint/2010/main" val="786409120"/>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ytuł i zawartość">
    <p:spTree>
      <p:nvGrpSpPr>
        <p:cNvPr id="1" name=""/>
        <p:cNvGrpSpPr/>
        <p:nvPr/>
      </p:nvGrpSpPr>
      <p:grpSpPr>
        <a:xfrm>
          <a:off x="0" y="0"/>
          <a:ext cx="0" cy="0"/>
          <a:chOff x="0" y="0"/>
          <a:chExt cx="0" cy="0"/>
        </a:xfrm>
      </p:grpSpPr>
      <p:pic>
        <p:nvPicPr>
          <p:cNvPr id="11" name="Obraz 10">
            <a:extLst>
              <a:ext uri="{FF2B5EF4-FFF2-40B4-BE49-F238E27FC236}">
                <a16:creationId xmlns:a16="http://schemas.microsoft.com/office/drawing/2014/main" id="{84F6EC8D-8E61-4136-950E-C95C078072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6628" y="0"/>
            <a:ext cx="7355372" cy="6858000"/>
          </a:xfrm>
          <a:prstGeom prst="rect">
            <a:avLst/>
          </a:prstGeom>
        </p:spPr>
      </p:pic>
      <p:sp>
        <p:nvSpPr>
          <p:cNvPr id="10" name="Prostokąt 9">
            <a:extLst>
              <a:ext uri="{FF2B5EF4-FFF2-40B4-BE49-F238E27FC236}">
                <a16:creationId xmlns:a16="http://schemas.microsoft.com/office/drawing/2014/main" id="{188B4A2E-032F-4466-9339-8D7E3679CBCD}"/>
              </a:ext>
            </a:extLst>
          </p:cNvPr>
          <p:cNvSpPr/>
          <p:nvPr userDrawn="1"/>
        </p:nvSpPr>
        <p:spPr>
          <a:xfrm>
            <a:off x="0" y="0"/>
            <a:ext cx="6096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2" name="Prostokąt 11">
            <a:extLst>
              <a:ext uri="{FF2B5EF4-FFF2-40B4-BE49-F238E27FC236}">
                <a16:creationId xmlns:a16="http://schemas.microsoft.com/office/drawing/2014/main" id="{6306A0C9-EF42-407B-A22F-4491E6C313F8}"/>
              </a:ext>
            </a:extLst>
          </p:cNvPr>
          <p:cNvSpPr/>
          <p:nvPr userDrawn="1"/>
        </p:nvSpPr>
        <p:spPr>
          <a:xfrm>
            <a:off x="0" y="-1"/>
            <a:ext cx="2649682" cy="6858001"/>
          </a:xfrm>
          <a:prstGeom prst="rect">
            <a:avLst/>
          </a:prstGeom>
          <a:solidFill>
            <a:srgbClr val="00206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17" name="Obraz 16" descr="Obraz zawierający kubek, stół, computer, kawa&#10;&#10;Opis wygenerowany automatycznie">
            <a:extLst>
              <a:ext uri="{FF2B5EF4-FFF2-40B4-BE49-F238E27FC236}">
                <a16:creationId xmlns:a16="http://schemas.microsoft.com/office/drawing/2014/main" id="{6D02D618-8214-4747-907D-62B83691AE79}"/>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l="38103" r="2591"/>
          <a:stretch/>
        </p:blipFill>
        <p:spPr>
          <a:xfrm>
            <a:off x="0" y="-2"/>
            <a:ext cx="6096000" cy="6858000"/>
          </a:xfrm>
          <a:prstGeom prst="rect">
            <a:avLst/>
          </a:prstGeom>
        </p:spPr>
      </p:pic>
      <p:sp>
        <p:nvSpPr>
          <p:cNvPr id="19" name="Prostokąt 18">
            <a:extLst>
              <a:ext uri="{FF2B5EF4-FFF2-40B4-BE49-F238E27FC236}">
                <a16:creationId xmlns:a16="http://schemas.microsoft.com/office/drawing/2014/main" id="{F478218A-B93E-4E5F-B2FE-8550E5E86D67}"/>
              </a:ext>
            </a:extLst>
          </p:cNvPr>
          <p:cNvSpPr/>
          <p:nvPr userDrawn="1"/>
        </p:nvSpPr>
        <p:spPr>
          <a:xfrm>
            <a:off x="0" y="0"/>
            <a:ext cx="2649682" cy="6858001"/>
          </a:xfrm>
          <a:prstGeom prst="rect">
            <a:avLst/>
          </a:prstGeom>
          <a:solidFill>
            <a:srgbClr val="00206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pic>
        <p:nvPicPr>
          <p:cNvPr id="20" name="Grafika 19" descr="Kontur szeroko uśmiechniętej twarzy kontur">
            <a:extLst>
              <a:ext uri="{FF2B5EF4-FFF2-40B4-BE49-F238E27FC236}">
                <a16:creationId xmlns:a16="http://schemas.microsoft.com/office/drawing/2014/main" id="{469CD599-F2F9-44E6-918E-7ABF750647A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8702" y="2801635"/>
            <a:ext cx="1254726" cy="1254726"/>
          </a:xfrm>
          <a:prstGeom prst="rect">
            <a:avLst/>
          </a:prstGeom>
        </p:spPr>
      </p:pic>
      <p:sp>
        <p:nvSpPr>
          <p:cNvPr id="21" name="pole tekstowe 20">
            <a:extLst>
              <a:ext uri="{FF2B5EF4-FFF2-40B4-BE49-F238E27FC236}">
                <a16:creationId xmlns:a16="http://schemas.microsoft.com/office/drawing/2014/main" id="{8B2D22F2-FCA5-4976-BAD9-AB22D1526AE6}"/>
              </a:ext>
            </a:extLst>
          </p:cNvPr>
          <p:cNvSpPr txBox="1"/>
          <p:nvPr userDrawn="1"/>
        </p:nvSpPr>
        <p:spPr>
          <a:xfrm>
            <a:off x="7143033" y="2723700"/>
            <a:ext cx="4525958" cy="1323439"/>
          </a:xfrm>
          <a:prstGeom prst="rect">
            <a:avLst/>
          </a:prstGeom>
          <a:noFill/>
        </p:spPr>
        <p:txBody>
          <a:bodyPr wrap="square" rtlCol="0">
            <a:spAutoFit/>
          </a:bodyPr>
          <a:lstStyle/>
          <a:p>
            <a:pPr algn="ctr"/>
            <a:r>
              <a:rPr lang="pl-PL" sz="4000" dirty="0">
                <a:solidFill>
                  <a:srgbClr val="002060"/>
                </a:solidFill>
                <a:latin typeface="Montserrat ExtraBold" panose="00000900000000000000" pitchFamily="2" charset="-18"/>
              </a:rPr>
              <a:t>Dziękuję za uwagę</a:t>
            </a:r>
          </a:p>
        </p:txBody>
      </p:sp>
      <p:sp>
        <p:nvSpPr>
          <p:cNvPr id="18" name="Prostokąt 17">
            <a:extLst>
              <a:ext uri="{FF2B5EF4-FFF2-40B4-BE49-F238E27FC236}">
                <a16:creationId xmlns:a16="http://schemas.microsoft.com/office/drawing/2014/main" id="{A865E4D0-C0F8-4B32-825B-2C01AFA50797}"/>
              </a:ext>
            </a:extLst>
          </p:cNvPr>
          <p:cNvSpPr/>
          <p:nvPr userDrawn="1"/>
        </p:nvSpPr>
        <p:spPr>
          <a:xfrm>
            <a:off x="5829670" y="5654861"/>
            <a:ext cx="532660" cy="1203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5" name="Symbol zastępczy numeru slajdu 5">
            <a:extLst>
              <a:ext uri="{FF2B5EF4-FFF2-40B4-BE49-F238E27FC236}">
                <a16:creationId xmlns:a16="http://schemas.microsoft.com/office/drawing/2014/main" id="{BDA59A7F-8378-4AC7-88DA-C28F62A2EA5E}"/>
              </a:ext>
            </a:extLst>
          </p:cNvPr>
          <p:cNvSpPr>
            <a:spLocks noGrp="1"/>
          </p:cNvSpPr>
          <p:nvPr>
            <p:ph type="sldNum" sz="quarter" idx="12"/>
          </p:nvPr>
        </p:nvSpPr>
        <p:spPr>
          <a:xfrm>
            <a:off x="1005679" y="6310313"/>
            <a:ext cx="638324" cy="365125"/>
          </a:xfrm>
          <a:prstGeom prst="rect">
            <a:avLst/>
          </a:prstGeom>
        </p:spPr>
        <p:txBody>
          <a:bodyPr/>
          <a:lstStyle>
            <a:lvl1pPr algn="ctr">
              <a:defRPr sz="200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pic>
        <p:nvPicPr>
          <p:cNvPr id="13" name="Obraz 12">
            <a:extLst>
              <a:ext uri="{FF2B5EF4-FFF2-40B4-BE49-F238E27FC236}">
                <a16:creationId xmlns:a16="http://schemas.microsoft.com/office/drawing/2014/main" id="{11050A0D-DFAC-461D-9B29-CF92C6ED7F8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80560" y="-338318"/>
            <a:ext cx="1363391" cy="1657573"/>
          </a:xfrm>
          <a:prstGeom prst="rect">
            <a:avLst/>
          </a:prstGeom>
        </p:spPr>
      </p:pic>
    </p:spTree>
    <p:extLst>
      <p:ext uri="{BB962C8B-B14F-4D97-AF65-F5344CB8AC3E}">
        <p14:creationId xmlns:p14="http://schemas.microsoft.com/office/powerpoint/2010/main" val="1224818012"/>
      </p:ext>
    </p:extLst>
  </p:cSld>
  <p:clrMapOvr>
    <a:masterClrMapping/>
  </p:clrMapOvr>
  <p:extLst>
    <p:ext uri="{DCECCB84-F9BA-43D5-87BE-67443E8EF086}">
      <p15:sldGuideLst xmlns:p15="http://schemas.microsoft.com/office/powerpoint/2012/main">
        <p15:guide id="1" orient="horz" pos="79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ytuł i zawartość">
    <p:bg>
      <p:bgPr>
        <a:solidFill>
          <a:schemeClr val="bg1"/>
        </a:solidFill>
        <a:effectLst/>
      </p:bgPr>
    </p:bg>
    <p:spTree>
      <p:nvGrpSpPr>
        <p:cNvPr id="1" name=""/>
        <p:cNvGrpSpPr/>
        <p:nvPr/>
      </p:nvGrpSpPr>
      <p:grpSpPr>
        <a:xfrm>
          <a:off x="0" y="0"/>
          <a:ext cx="0" cy="0"/>
          <a:chOff x="0" y="0"/>
          <a:chExt cx="0" cy="0"/>
        </a:xfrm>
      </p:grpSpPr>
      <p:pic>
        <p:nvPicPr>
          <p:cNvPr id="13" name="Obraz 12">
            <a:extLst>
              <a:ext uri="{FF2B5EF4-FFF2-40B4-BE49-F238E27FC236}">
                <a16:creationId xmlns:a16="http://schemas.microsoft.com/office/drawing/2014/main" id="{7E456970-23F2-4741-8365-32EC9F68F6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355372" cy="6858000"/>
          </a:xfrm>
          <a:prstGeom prst="rect">
            <a:avLst/>
          </a:prstGeom>
        </p:spPr>
      </p:pic>
      <p:sp>
        <p:nvSpPr>
          <p:cNvPr id="14" name="Prostokąt 13">
            <a:extLst>
              <a:ext uri="{FF2B5EF4-FFF2-40B4-BE49-F238E27FC236}">
                <a16:creationId xmlns:a16="http://schemas.microsoft.com/office/drawing/2014/main" id="{7EB9B57F-2D84-4B74-BC1B-982DF3B6B3B9}"/>
              </a:ext>
            </a:extLst>
          </p:cNvPr>
          <p:cNvSpPr/>
          <p:nvPr userDrawn="1"/>
        </p:nvSpPr>
        <p:spPr>
          <a:xfrm>
            <a:off x="0" y="0"/>
            <a:ext cx="7355372" cy="68580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8" name="Prostokąt 7">
            <a:extLst>
              <a:ext uri="{FF2B5EF4-FFF2-40B4-BE49-F238E27FC236}">
                <a16:creationId xmlns:a16="http://schemas.microsoft.com/office/drawing/2014/main" id="{E582160A-8837-4931-906D-8C651A1E3334}"/>
              </a:ext>
            </a:extLst>
          </p:cNvPr>
          <p:cNvSpPr/>
          <p:nvPr userDrawn="1"/>
        </p:nvSpPr>
        <p:spPr>
          <a:xfrm rot="16200000">
            <a:off x="410083" y="655207"/>
            <a:ext cx="119998" cy="638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2" name="Tytuł 1">
            <a:extLst>
              <a:ext uri="{FF2B5EF4-FFF2-40B4-BE49-F238E27FC236}">
                <a16:creationId xmlns:a16="http://schemas.microsoft.com/office/drawing/2014/main" id="{E73C28B7-3387-4464-8EEE-2C9F1E51F5D6}"/>
              </a:ext>
            </a:extLst>
          </p:cNvPr>
          <p:cNvSpPr>
            <a:spLocks noGrp="1"/>
          </p:cNvSpPr>
          <p:nvPr>
            <p:ph type="title"/>
          </p:nvPr>
        </p:nvSpPr>
        <p:spPr>
          <a:xfrm>
            <a:off x="838200" y="136526"/>
            <a:ext cx="10515600" cy="717846"/>
          </a:xfrm>
          <a:prstGeom prst="rect">
            <a:avLst/>
          </a:prstGeom>
        </p:spPr>
        <p:txBody>
          <a:bodyPr/>
          <a:lstStyle>
            <a:lvl1pPr>
              <a:defRPr sz="4000">
                <a:solidFill>
                  <a:schemeClr val="tx2"/>
                </a:solidFill>
                <a:latin typeface="Montserrat ExtraBold" panose="00000900000000000000" pitchFamily="2" charset="-18"/>
              </a:defRPr>
            </a:lvl1pPr>
          </a:lstStyle>
          <a:p>
            <a:r>
              <a:rPr lang="pl-PL" dirty="0"/>
              <a:t>Kliknij, aby edytować styl</a:t>
            </a:r>
          </a:p>
        </p:txBody>
      </p:sp>
      <p:sp>
        <p:nvSpPr>
          <p:cNvPr id="3" name="Symbol zastępczy zawartości 2">
            <a:extLst>
              <a:ext uri="{FF2B5EF4-FFF2-40B4-BE49-F238E27FC236}">
                <a16:creationId xmlns:a16="http://schemas.microsoft.com/office/drawing/2014/main" id="{4A530003-5C05-49D8-8449-056712E3F75A}"/>
              </a:ext>
            </a:extLst>
          </p:cNvPr>
          <p:cNvSpPr>
            <a:spLocks noGrp="1"/>
          </p:cNvSpPr>
          <p:nvPr>
            <p:ph idx="1"/>
          </p:nvPr>
        </p:nvSpPr>
        <p:spPr>
          <a:xfrm>
            <a:off x="838200" y="1146425"/>
            <a:ext cx="10515600" cy="5522988"/>
          </a:xfrm>
          <a:prstGeom prst="rect">
            <a:avLst/>
          </a:prstGeom>
        </p:spPr>
        <p:txBody>
          <a:bodyPr/>
          <a:lstStyle>
            <a:lvl1pPr marL="2286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2pPr>
            <a:lvl3pPr marL="11430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3pPr>
            <a:lvl4pPr marL="16002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4pPr>
            <a:lvl5pPr marL="2057400" indent="-228600">
              <a:buClr>
                <a:srgbClr val="002060"/>
              </a:buClr>
              <a:buFont typeface="Wingdings" panose="05000000000000000000"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cxnSp>
        <p:nvCxnSpPr>
          <p:cNvPr id="7" name="Łącznik prosty 6">
            <a:extLst>
              <a:ext uri="{FF2B5EF4-FFF2-40B4-BE49-F238E27FC236}">
                <a16:creationId xmlns:a16="http://schemas.microsoft.com/office/drawing/2014/main" id="{AB79508D-89FA-4FE8-BD12-8E878C2042D8}"/>
              </a:ext>
            </a:extLst>
          </p:cNvPr>
          <p:cNvCxnSpPr>
            <a:cxnSpLocks/>
            <a:stCxn id="8" idx="2"/>
          </p:cNvCxnSpPr>
          <p:nvPr userDrawn="1"/>
        </p:nvCxnSpPr>
        <p:spPr>
          <a:xfrm>
            <a:off x="789244" y="974369"/>
            <a:ext cx="105645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Symbol zastępczy numeru slajdu 5">
            <a:extLst>
              <a:ext uri="{FF2B5EF4-FFF2-40B4-BE49-F238E27FC236}">
                <a16:creationId xmlns:a16="http://schemas.microsoft.com/office/drawing/2014/main" id="{8BA5604D-98DF-4F2A-8A8C-8D510F4EC0E6}"/>
              </a:ext>
            </a:extLst>
          </p:cNvPr>
          <p:cNvSpPr>
            <a:spLocks noGrp="1"/>
          </p:cNvSpPr>
          <p:nvPr>
            <p:ph type="sldNum" sz="quarter" idx="12"/>
          </p:nvPr>
        </p:nvSpPr>
        <p:spPr>
          <a:xfrm>
            <a:off x="97652" y="6303080"/>
            <a:ext cx="638324" cy="365125"/>
          </a:xfrm>
          <a:prstGeom prst="rect">
            <a:avLst/>
          </a:prstGeom>
        </p:spPr>
        <p:txBody>
          <a:bodyPr/>
          <a:lstStyle>
            <a:lvl1pPr algn="ctr">
              <a:defRPr sz="20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49B3E8FA-460B-4DBF-93BB-74E9BA201FD2}" type="slidenum">
              <a:rPr lang="pl-PL" smtClean="0"/>
              <a:pPr/>
              <a:t>‹#›</a:t>
            </a:fld>
            <a:endParaRPr lang="pl-PL" dirty="0"/>
          </a:p>
        </p:txBody>
      </p:sp>
    </p:spTree>
    <p:extLst>
      <p:ext uri="{BB962C8B-B14F-4D97-AF65-F5344CB8AC3E}">
        <p14:creationId xmlns:p14="http://schemas.microsoft.com/office/powerpoint/2010/main" val="2283157151"/>
      </p:ext>
    </p:extLst>
  </p:cSld>
  <p:clrMapOvr>
    <a:masterClrMapping/>
  </p:clrMapOvr>
  <p:extLst>
    <p:ext uri="{DCECCB84-F9BA-43D5-87BE-67443E8EF086}">
      <p15:sldGuideLst xmlns:p15="http://schemas.microsoft.com/office/powerpoint/2012/main">
        <p15:guide id="1" pos="98" userDrawn="1">
          <p15:clr>
            <a:srgbClr val="FBAE40"/>
          </p15:clr>
        </p15:guide>
        <p15:guide id="2" pos="48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984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5" r:id="rId5"/>
    <p:sldLayoutId id="2147483676" r:id="rId6"/>
    <p:sldLayoutId id="2147483672" r:id="rId7"/>
    <p:sldLayoutId id="2147483678" r:id="rId8"/>
    <p:sldLayoutId id="2147483677" r:id="rId9"/>
    <p:sldLayoutId id="2147483679" r:id="rId10"/>
    <p:sldLayoutId id="2147483680" r:id="rId11"/>
    <p:sldLayoutId id="214748365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847B441F-DF64-49EA-AC95-FD8978428B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3D009A64-6FF7-451C-A754-14067147D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582C21D-AEFE-4236-AE61-2F33CA44EB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l-PL" dirty="0"/>
          </a:p>
        </p:txBody>
      </p:sp>
      <p:sp>
        <p:nvSpPr>
          <p:cNvPr id="5" name="Symbol zastępczy stopki 4">
            <a:extLst>
              <a:ext uri="{FF2B5EF4-FFF2-40B4-BE49-F238E27FC236}">
                <a16:creationId xmlns:a16="http://schemas.microsoft.com/office/drawing/2014/main" id="{BE6A2A47-3AEB-422C-AE48-59EF3E4CF4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dirty="0"/>
          </a:p>
        </p:txBody>
      </p:sp>
      <p:sp>
        <p:nvSpPr>
          <p:cNvPr id="6" name="Symbol zastępczy numeru slajdu 5">
            <a:extLst>
              <a:ext uri="{FF2B5EF4-FFF2-40B4-BE49-F238E27FC236}">
                <a16:creationId xmlns:a16="http://schemas.microsoft.com/office/drawing/2014/main" id="{5FDE0C13-BEFC-4699-94A3-C271816F12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8833E6-4C73-4BC7-A604-755EBF75A5F4}" type="slidenum">
              <a:rPr lang="pl-PL" smtClean="0"/>
              <a:t>‹#›</a:t>
            </a:fld>
            <a:endParaRPr lang="pl-PL" dirty="0"/>
          </a:p>
        </p:txBody>
      </p:sp>
    </p:spTree>
    <p:extLst>
      <p:ext uri="{BB962C8B-B14F-4D97-AF65-F5344CB8AC3E}">
        <p14:creationId xmlns:p14="http://schemas.microsoft.com/office/powerpoint/2010/main" val="3413983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37130D-0790-47F8-92AC-B071F7666F2C}"/>
              </a:ext>
            </a:extLst>
          </p:cNvPr>
          <p:cNvSpPr>
            <a:spLocks noGrp="1"/>
          </p:cNvSpPr>
          <p:nvPr>
            <p:ph type="title"/>
          </p:nvPr>
        </p:nvSpPr>
        <p:spPr/>
        <p:txBody>
          <a:bodyPr/>
          <a:lstStyle/>
          <a:p>
            <a:r>
              <a:rPr lang="pl-PL" dirty="0"/>
              <a:t>Zadanie 4</a:t>
            </a:r>
          </a:p>
        </p:txBody>
      </p:sp>
      <p:sp>
        <p:nvSpPr>
          <p:cNvPr id="3" name="Symbol zastępczy zawartości 2">
            <a:extLst>
              <a:ext uri="{FF2B5EF4-FFF2-40B4-BE49-F238E27FC236}">
                <a16:creationId xmlns:a16="http://schemas.microsoft.com/office/drawing/2014/main" id="{BA7E6EAB-8CB2-423F-B560-0EA20281A8D2}"/>
              </a:ext>
            </a:extLst>
          </p:cNvPr>
          <p:cNvSpPr>
            <a:spLocks noGrp="1"/>
          </p:cNvSpPr>
          <p:nvPr>
            <p:ph idx="1"/>
          </p:nvPr>
        </p:nvSpPr>
        <p:spPr/>
        <p:txBody>
          <a:bodyPr/>
          <a:lstStyle/>
          <a:p>
            <a:pPr marL="342900" indent="-342900">
              <a:buFont typeface="Wingdings" panose="05000000000000000000" pitchFamily="2" charset="2"/>
              <a:buChar char="§"/>
            </a:pPr>
            <a:r>
              <a:rPr lang="pl-PL" dirty="0"/>
              <a:t>opracuj aplikację webową tak, aby była jak najbardziej zgodna ze wzorem </a:t>
            </a:r>
          </a:p>
          <a:p>
            <a:endParaRPr lang="pl-PL" dirty="0"/>
          </a:p>
        </p:txBody>
      </p:sp>
      <p:sp>
        <p:nvSpPr>
          <p:cNvPr id="4" name="Symbol zastępczy numeru slajdu 3">
            <a:extLst>
              <a:ext uri="{FF2B5EF4-FFF2-40B4-BE49-F238E27FC236}">
                <a16:creationId xmlns:a16="http://schemas.microsoft.com/office/drawing/2014/main" id="{3876E316-1105-46F4-9611-4E375DDE69F0}"/>
              </a:ext>
            </a:extLst>
          </p:cNvPr>
          <p:cNvSpPr>
            <a:spLocks noGrp="1"/>
          </p:cNvSpPr>
          <p:nvPr>
            <p:ph type="sldNum" sz="quarter" idx="12"/>
          </p:nvPr>
        </p:nvSpPr>
        <p:spPr/>
        <p:txBody>
          <a:bodyPr/>
          <a:lstStyle/>
          <a:p>
            <a:fld id="{49B3E8FA-460B-4DBF-93BB-74E9BA201FD2}" type="slidenum">
              <a:rPr lang="pl-PL" smtClean="0"/>
              <a:pPr/>
              <a:t>1</a:t>
            </a:fld>
            <a:endParaRPr lang="pl-PL" dirty="0"/>
          </a:p>
        </p:txBody>
      </p:sp>
      <p:sp>
        <p:nvSpPr>
          <p:cNvPr id="5" name="Prostokąt 4">
            <a:extLst>
              <a:ext uri="{FF2B5EF4-FFF2-40B4-BE49-F238E27FC236}">
                <a16:creationId xmlns:a16="http://schemas.microsoft.com/office/drawing/2014/main" id="{8A4256A0-6F2E-4709-9279-6BD8CC03910F}"/>
              </a:ext>
            </a:extLst>
          </p:cNvPr>
          <p:cNvSpPr/>
          <p:nvPr/>
        </p:nvSpPr>
        <p:spPr>
          <a:xfrm>
            <a:off x="1287624" y="1866122"/>
            <a:ext cx="1119674" cy="4544009"/>
          </a:xfrm>
          <a:prstGeom prst="rect">
            <a:avLst/>
          </a:prstGeom>
          <a:solidFill>
            <a:srgbClr val="00B05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6" name="Prostokąt 5">
            <a:extLst>
              <a:ext uri="{FF2B5EF4-FFF2-40B4-BE49-F238E27FC236}">
                <a16:creationId xmlns:a16="http://schemas.microsoft.com/office/drawing/2014/main" id="{0BB39D42-6E2B-4F8E-899A-93742192F938}"/>
              </a:ext>
            </a:extLst>
          </p:cNvPr>
          <p:cNvSpPr/>
          <p:nvPr/>
        </p:nvSpPr>
        <p:spPr>
          <a:xfrm>
            <a:off x="2407298" y="1866122"/>
            <a:ext cx="8946502" cy="802434"/>
          </a:xfrm>
          <a:prstGeom prst="rect">
            <a:avLst/>
          </a:prstGeom>
          <a:solidFill>
            <a:srgbClr val="00B05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7" name="Prostokąt 6">
            <a:extLst>
              <a:ext uri="{FF2B5EF4-FFF2-40B4-BE49-F238E27FC236}">
                <a16:creationId xmlns:a16="http://schemas.microsoft.com/office/drawing/2014/main" id="{1B8FFBA9-C700-43F4-AD65-D2F2CB9206EE}"/>
              </a:ext>
            </a:extLst>
          </p:cNvPr>
          <p:cNvSpPr/>
          <p:nvPr/>
        </p:nvSpPr>
        <p:spPr>
          <a:xfrm>
            <a:off x="2407299" y="6046237"/>
            <a:ext cx="7377402" cy="363894"/>
          </a:xfrm>
          <a:prstGeom prst="rect">
            <a:avLst/>
          </a:prstGeom>
          <a:solidFill>
            <a:schemeClr val="accent1">
              <a:lumMod val="7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8" name="Prostokąt 7">
            <a:extLst>
              <a:ext uri="{FF2B5EF4-FFF2-40B4-BE49-F238E27FC236}">
                <a16:creationId xmlns:a16="http://schemas.microsoft.com/office/drawing/2014/main" id="{FB3C309B-FBB9-47E4-9A32-E270848E0A00}"/>
              </a:ext>
            </a:extLst>
          </p:cNvPr>
          <p:cNvSpPr/>
          <p:nvPr/>
        </p:nvSpPr>
        <p:spPr>
          <a:xfrm>
            <a:off x="9784701" y="2668556"/>
            <a:ext cx="1569099" cy="3741574"/>
          </a:xfrm>
          <a:prstGeom prst="rect">
            <a:avLst/>
          </a:prstGeom>
          <a:solidFill>
            <a:schemeClr val="accent1">
              <a:lumMod val="60000"/>
              <a:lumOff val="4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1" name="pole tekstowe 10">
            <a:extLst>
              <a:ext uri="{FF2B5EF4-FFF2-40B4-BE49-F238E27FC236}">
                <a16:creationId xmlns:a16="http://schemas.microsoft.com/office/drawing/2014/main" id="{004DE3E0-4C16-4674-AEF3-980D8E1CB031}"/>
              </a:ext>
            </a:extLst>
          </p:cNvPr>
          <p:cNvSpPr txBox="1"/>
          <p:nvPr/>
        </p:nvSpPr>
        <p:spPr>
          <a:xfrm>
            <a:off x="5707998" y="6034580"/>
            <a:ext cx="1517147" cy="369332"/>
          </a:xfrm>
          <a:prstGeom prst="rect">
            <a:avLst/>
          </a:prstGeom>
          <a:noFill/>
        </p:spPr>
        <p:txBody>
          <a:bodyPr wrap="none" rtlCol="0">
            <a:spAutoFit/>
          </a:bodyPr>
          <a:lstStyle/>
          <a:p>
            <a:r>
              <a:rPr lang="pl-PL" dirty="0"/>
              <a:t>dzisiejsza data</a:t>
            </a:r>
          </a:p>
        </p:txBody>
      </p:sp>
      <p:sp>
        <p:nvSpPr>
          <p:cNvPr id="12" name="pole tekstowe 11">
            <a:extLst>
              <a:ext uri="{FF2B5EF4-FFF2-40B4-BE49-F238E27FC236}">
                <a16:creationId xmlns:a16="http://schemas.microsoft.com/office/drawing/2014/main" id="{E681901A-9A70-40DF-BEDA-8F1A839505C7}"/>
              </a:ext>
            </a:extLst>
          </p:cNvPr>
          <p:cNvSpPr txBox="1"/>
          <p:nvPr/>
        </p:nvSpPr>
        <p:spPr>
          <a:xfrm>
            <a:off x="4236056" y="1927271"/>
            <a:ext cx="4544962" cy="707886"/>
          </a:xfrm>
          <a:prstGeom prst="rect">
            <a:avLst/>
          </a:prstGeom>
          <a:noFill/>
        </p:spPr>
        <p:txBody>
          <a:bodyPr wrap="none" rtlCol="0">
            <a:spAutoFit/>
          </a:bodyPr>
          <a:lstStyle/>
          <a:p>
            <a:r>
              <a:rPr lang="pl-PL" sz="4000" dirty="0"/>
              <a:t>APLIKACJA WEBOWA</a:t>
            </a:r>
          </a:p>
        </p:txBody>
      </p:sp>
      <p:sp>
        <p:nvSpPr>
          <p:cNvPr id="13" name="Objaśnienie: linia 12">
            <a:extLst>
              <a:ext uri="{FF2B5EF4-FFF2-40B4-BE49-F238E27FC236}">
                <a16:creationId xmlns:a16="http://schemas.microsoft.com/office/drawing/2014/main" id="{E13179BF-615F-40B4-8186-BEBEDC76A13B}"/>
              </a:ext>
            </a:extLst>
          </p:cNvPr>
          <p:cNvSpPr/>
          <p:nvPr/>
        </p:nvSpPr>
        <p:spPr>
          <a:xfrm>
            <a:off x="8269457" y="2886974"/>
            <a:ext cx="1219223" cy="327342"/>
          </a:xfrm>
          <a:prstGeom prst="borderCallout1">
            <a:avLst>
              <a:gd name="adj1" fmla="val 38703"/>
              <a:gd name="adj2" fmla="val -3741"/>
              <a:gd name="adj3" fmla="val -141188"/>
              <a:gd name="adj4" fmla="val -29150"/>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pl-PL" sz="1400" dirty="0"/>
              <a:t>&lt;h1&gt; … &lt;/h1&gt;</a:t>
            </a:r>
          </a:p>
        </p:txBody>
      </p:sp>
      <p:sp>
        <p:nvSpPr>
          <p:cNvPr id="14" name="pole tekstowe 13">
            <a:extLst>
              <a:ext uri="{FF2B5EF4-FFF2-40B4-BE49-F238E27FC236}">
                <a16:creationId xmlns:a16="http://schemas.microsoft.com/office/drawing/2014/main" id="{42C6634E-E2E3-4DEE-BDCA-44EBCB7B1289}"/>
              </a:ext>
            </a:extLst>
          </p:cNvPr>
          <p:cNvSpPr txBox="1"/>
          <p:nvPr/>
        </p:nvSpPr>
        <p:spPr>
          <a:xfrm>
            <a:off x="3988733" y="3272676"/>
            <a:ext cx="5647957" cy="2308324"/>
          </a:xfrm>
          <a:prstGeom prst="rect">
            <a:avLst/>
          </a:prstGeom>
          <a:noFill/>
        </p:spPr>
        <p:txBody>
          <a:bodyPr wrap="square" rtlCol="0">
            <a:spAutoFit/>
          </a:bodyPr>
          <a:lstStyle/>
          <a:p>
            <a:r>
              <a:rPr lang="pl-PL" dirty="0"/>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16" name="Obraz 15" descr="Obraz zawierający kubek, kawa, talerz, napój&#10;&#10;Opis wygenerowany automatycznie">
            <a:extLst>
              <a:ext uri="{FF2B5EF4-FFF2-40B4-BE49-F238E27FC236}">
                <a16:creationId xmlns:a16="http://schemas.microsoft.com/office/drawing/2014/main" id="{816341A8-2692-488C-ABDE-C13221A88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309" y="3654766"/>
            <a:ext cx="1405261" cy="1405261"/>
          </a:xfrm>
          <a:prstGeom prst="rect">
            <a:avLst/>
          </a:prstGeom>
        </p:spPr>
      </p:pic>
    </p:spTree>
    <p:extLst>
      <p:ext uri="{BB962C8B-B14F-4D97-AF65-F5344CB8AC3E}">
        <p14:creationId xmlns:p14="http://schemas.microsoft.com/office/powerpoint/2010/main" val="55418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37130D-0790-47F8-92AC-B071F7666F2C}"/>
              </a:ext>
            </a:extLst>
          </p:cNvPr>
          <p:cNvSpPr>
            <a:spLocks noGrp="1"/>
          </p:cNvSpPr>
          <p:nvPr>
            <p:ph type="title"/>
          </p:nvPr>
        </p:nvSpPr>
        <p:spPr/>
        <p:txBody>
          <a:bodyPr/>
          <a:lstStyle/>
          <a:p>
            <a:r>
              <a:rPr lang="pl-PL" dirty="0">
                <a:solidFill>
                  <a:schemeClr val="bg1">
                    <a:lumMod val="75000"/>
                  </a:schemeClr>
                </a:solidFill>
              </a:rPr>
              <a:t>Zadanie 4</a:t>
            </a:r>
          </a:p>
        </p:txBody>
      </p:sp>
      <p:sp>
        <p:nvSpPr>
          <p:cNvPr id="3" name="Symbol zastępczy zawartości 2">
            <a:extLst>
              <a:ext uri="{FF2B5EF4-FFF2-40B4-BE49-F238E27FC236}">
                <a16:creationId xmlns:a16="http://schemas.microsoft.com/office/drawing/2014/main" id="{BA7E6EAB-8CB2-423F-B560-0EA20281A8D2}"/>
              </a:ext>
            </a:extLst>
          </p:cNvPr>
          <p:cNvSpPr>
            <a:spLocks noGrp="1"/>
          </p:cNvSpPr>
          <p:nvPr>
            <p:ph idx="1"/>
          </p:nvPr>
        </p:nvSpPr>
        <p:spPr/>
        <p:txBody>
          <a:bodyPr/>
          <a:lstStyle/>
          <a:p>
            <a:pPr marL="0" indent="0">
              <a:buNone/>
            </a:pPr>
            <a:r>
              <a:rPr lang="pl-PL" dirty="0"/>
              <a:t>Zwróć uwagę na poniższe szczegóły:</a:t>
            </a:r>
          </a:p>
          <a:p>
            <a:pPr marL="342900" indent="-342900">
              <a:buFont typeface="Wingdings" panose="05000000000000000000" pitchFamily="2" charset="2"/>
              <a:buChar char="§"/>
            </a:pPr>
            <a:r>
              <a:rPr lang="pl-PL" dirty="0"/>
              <a:t>„APLIKACJA WEBOWA” – wyśrodkowana w pionie i w poziomie</a:t>
            </a:r>
          </a:p>
          <a:p>
            <a:pPr marL="342900" indent="-342900">
              <a:buFont typeface="Wingdings" panose="05000000000000000000" pitchFamily="2" charset="2"/>
              <a:buChar char="§"/>
            </a:pPr>
            <a:r>
              <a:rPr lang="pl-PL" dirty="0"/>
              <a:t>wysokość obszaru z „APLIKACJA WEBOWA” – 100 px</a:t>
            </a:r>
          </a:p>
          <a:p>
            <a:pPr marL="342900" indent="-342900">
              <a:buFont typeface="Wingdings" panose="05000000000000000000" pitchFamily="2" charset="2"/>
              <a:buChar char="§"/>
            </a:pPr>
            <a:r>
              <a:rPr lang="pl-PL" dirty="0"/>
              <a:t>szerokość prawego panelu – 200 px</a:t>
            </a:r>
          </a:p>
          <a:p>
            <a:pPr marL="342900" indent="-342900"/>
            <a:r>
              <a:rPr lang="pl-PL" dirty="0"/>
              <a:t>szerokość lewego panelu – 100 px</a:t>
            </a:r>
          </a:p>
          <a:p>
            <a:pPr marL="342900" indent="-342900"/>
            <a:r>
              <a:rPr lang="pl-PL" dirty="0"/>
              <a:t>szerokość stopki – 500 px, wysokość stopki automatyczna</a:t>
            </a:r>
          </a:p>
          <a:p>
            <a:pPr marL="342900" indent="-342900"/>
            <a:r>
              <a:rPr lang="pl-PL" dirty="0"/>
              <a:t>czcionkę „Lorem …” dobierz samodzielnie tak, aby była jak bardziej zbliżona do wzoru</a:t>
            </a:r>
          </a:p>
          <a:p>
            <a:pPr marL="342900" indent="-342900"/>
            <a:r>
              <a:rPr lang="pl-PL" dirty="0"/>
              <a:t>wysokość białego obszaru dobierz samodzielnie tak, aby był jak bardziej zbliżony do wzoru</a:t>
            </a:r>
          </a:p>
          <a:p>
            <a:pPr marL="342900" indent="-342900">
              <a:buFont typeface="Wingdings" panose="05000000000000000000" pitchFamily="2" charset="2"/>
              <a:buChar char="§"/>
            </a:pPr>
            <a:r>
              <a:rPr lang="pl-PL" dirty="0"/>
              <a:t>„dzisiejsza data” w stopce – wyśrodkowane w pionie i w poziomie</a:t>
            </a:r>
          </a:p>
          <a:p>
            <a:endParaRPr lang="pl-PL" dirty="0"/>
          </a:p>
        </p:txBody>
      </p:sp>
      <p:sp>
        <p:nvSpPr>
          <p:cNvPr id="4" name="Symbol zastępczy numeru slajdu 3">
            <a:extLst>
              <a:ext uri="{FF2B5EF4-FFF2-40B4-BE49-F238E27FC236}">
                <a16:creationId xmlns:a16="http://schemas.microsoft.com/office/drawing/2014/main" id="{3876E316-1105-46F4-9611-4E375DDE69F0}"/>
              </a:ext>
            </a:extLst>
          </p:cNvPr>
          <p:cNvSpPr>
            <a:spLocks noGrp="1"/>
          </p:cNvSpPr>
          <p:nvPr>
            <p:ph type="sldNum" sz="quarter" idx="12"/>
          </p:nvPr>
        </p:nvSpPr>
        <p:spPr/>
        <p:txBody>
          <a:bodyPr/>
          <a:lstStyle/>
          <a:p>
            <a:fld id="{49B3E8FA-460B-4DBF-93BB-74E9BA201FD2}" type="slidenum">
              <a:rPr lang="pl-PL" smtClean="0"/>
              <a:pPr/>
              <a:t>2</a:t>
            </a:fld>
            <a:endParaRPr lang="pl-PL" dirty="0"/>
          </a:p>
        </p:txBody>
      </p:sp>
    </p:spTree>
    <p:extLst>
      <p:ext uri="{BB962C8B-B14F-4D97-AF65-F5344CB8AC3E}">
        <p14:creationId xmlns:p14="http://schemas.microsoft.com/office/powerpoint/2010/main" val="516372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raz 12">
            <a:extLst>
              <a:ext uri="{FF2B5EF4-FFF2-40B4-BE49-F238E27FC236}">
                <a16:creationId xmlns:a16="http://schemas.microsoft.com/office/drawing/2014/main" id="{B1D3FE9A-07B1-4596-9FEC-F273101650A9}"/>
              </a:ext>
            </a:extLst>
          </p:cNvPr>
          <p:cNvPicPr>
            <a:picLocks noChangeAspect="1"/>
          </p:cNvPicPr>
          <p:nvPr/>
        </p:nvPicPr>
        <p:blipFill>
          <a:blip r:embed="rId2"/>
          <a:stretch>
            <a:fillRect/>
          </a:stretch>
        </p:blipFill>
        <p:spPr>
          <a:xfrm>
            <a:off x="3606744" y="2194698"/>
            <a:ext cx="7849280" cy="3574090"/>
          </a:xfrm>
          <a:prstGeom prst="rect">
            <a:avLst/>
          </a:prstGeom>
        </p:spPr>
      </p:pic>
      <p:sp>
        <p:nvSpPr>
          <p:cNvPr id="2" name="Tytuł 1">
            <a:extLst>
              <a:ext uri="{FF2B5EF4-FFF2-40B4-BE49-F238E27FC236}">
                <a16:creationId xmlns:a16="http://schemas.microsoft.com/office/drawing/2014/main" id="{13D40920-F74F-4BC6-99DA-E29B46182150}"/>
              </a:ext>
            </a:extLst>
          </p:cNvPr>
          <p:cNvSpPr>
            <a:spLocks noGrp="1"/>
          </p:cNvSpPr>
          <p:nvPr>
            <p:ph type="title"/>
          </p:nvPr>
        </p:nvSpPr>
        <p:spPr/>
        <p:txBody>
          <a:bodyPr/>
          <a:lstStyle/>
          <a:p>
            <a:r>
              <a:rPr lang="pl-PL" dirty="0">
                <a:solidFill>
                  <a:schemeClr val="bg1">
                    <a:lumMod val="75000"/>
                  </a:schemeClr>
                </a:solidFill>
              </a:rPr>
              <a:t>Zadanie 4</a:t>
            </a:r>
            <a:endParaRPr lang="pl-PL" dirty="0"/>
          </a:p>
        </p:txBody>
      </p:sp>
      <p:sp>
        <p:nvSpPr>
          <p:cNvPr id="3" name="Symbol zastępczy zawartości 2">
            <a:extLst>
              <a:ext uri="{FF2B5EF4-FFF2-40B4-BE49-F238E27FC236}">
                <a16:creationId xmlns:a16="http://schemas.microsoft.com/office/drawing/2014/main" id="{1D2A7AD9-13E5-43DF-B260-73794184DA0C}"/>
              </a:ext>
            </a:extLst>
          </p:cNvPr>
          <p:cNvSpPr>
            <a:spLocks noGrp="1"/>
          </p:cNvSpPr>
          <p:nvPr>
            <p:ph idx="1"/>
          </p:nvPr>
        </p:nvSpPr>
        <p:spPr/>
        <p:txBody>
          <a:bodyPr/>
          <a:lstStyle/>
          <a:p>
            <a:r>
              <a:rPr lang="pl-PL" dirty="0"/>
              <a:t>umieść poniższy rysunek i tabelę (opracowaną za pomocą HTML/CSS) we wskazanym miejscu, dopasowując ręcznie wymiary środkowego (białego) obszaru:</a:t>
            </a:r>
          </a:p>
        </p:txBody>
      </p:sp>
      <p:sp>
        <p:nvSpPr>
          <p:cNvPr id="4" name="Symbol zastępczy numeru slajdu 3">
            <a:extLst>
              <a:ext uri="{FF2B5EF4-FFF2-40B4-BE49-F238E27FC236}">
                <a16:creationId xmlns:a16="http://schemas.microsoft.com/office/drawing/2014/main" id="{06306ABC-FC22-4E0F-A741-E4CFCCE830F9}"/>
              </a:ext>
            </a:extLst>
          </p:cNvPr>
          <p:cNvSpPr>
            <a:spLocks noGrp="1"/>
          </p:cNvSpPr>
          <p:nvPr>
            <p:ph type="sldNum" sz="quarter" idx="12"/>
          </p:nvPr>
        </p:nvSpPr>
        <p:spPr/>
        <p:txBody>
          <a:bodyPr/>
          <a:lstStyle/>
          <a:p>
            <a:fld id="{49B3E8FA-460B-4DBF-93BB-74E9BA201FD2}" type="slidenum">
              <a:rPr lang="pl-PL" smtClean="0"/>
              <a:pPr/>
              <a:t>3</a:t>
            </a:fld>
            <a:endParaRPr lang="pl-PL" dirty="0"/>
          </a:p>
        </p:txBody>
      </p:sp>
      <p:pic>
        <p:nvPicPr>
          <p:cNvPr id="11" name="Obraz 10" descr="Obraz zawierający stół&#10;&#10;Opis wygenerowany automatycznie">
            <a:extLst>
              <a:ext uri="{FF2B5EF4-FFF2-40B4-BE49-F238E27FC236}">
                <a16:creationId xmlns:a16="http://schemas.microsoft.com/office/drawing/2014/main" id="{C10AC49A-7916-4994-B28A-009926131C56}"/>
              </a:ext>
            </a:extLst>
          </p:cNvPr>
          <p:cNvPicPr>
            <a:picLocks noChangeAspect="1"/>
          </p:cNvPicPr>
          <p:nvPr/>
        </p:nvPicPr>
        <p:blipFill rotWithShape="1">
          <a:blip r:embed="rId3">
            <a:extLst>
              <a:ext uri="{28A0092B-C50C-407E-A947-70E740481C1C}">
                <a14:useLocalDpi xmlns:a14="http://schemas.microsoft.com/office/drawing/2010/main" val="0"/>
              </a:ext>
            </a:extLst>
          </a:blip>
          <a:srcRect b="58569"/>
          <a:stretch/>
        </p:blipFill>
        <p:spPr>
          <a:xfrm>
            <a:off x="1165801" y="3811556"/>
            <a:ext cx="2180564" cy="863995"/>
          </a:xfrm>
          <a:prstGeom prst="rect">
            <a:avLst/>
          </a:prstGeom>
        </p:spPr>
      </p:pic>
      <p:pic>
        <p:nvPicPr>
          <p:cNvPr id="12" name="Obraz 11">
            <a:extLst>
              <a:ext uri="{FF2B5EF4-FFF2-40B4-BE49-F238E27FC236}">
                <a16:creationId xmlns:a16="http://schemas.microsoft.com/office/drawing/2014/main" id="{D2C714C1-8B79-4C0C-BC60-94ACA4269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801" y="2317649"/>
            <a:ext cx="2155897" cy="1291893"/>
          </a:xfrm>
          <a:prstGeom prst="rect">
            <a:avLst/>
          </a:prstGeom>
        </p:spPr>
      </p:pic>
      <p:sp>
        <p:nvSpPr>
          <p:cNvPr id="15" name="Strzałka: zakrzywiona w górę 14">
            <a:extLst>
              <a:ext uri="{FF2B5EF4-FFF2-40B4-BE49-F238E27FC236}">
                <a16:creationId xmlns:a16="http://schemas.microsoft.com/office/drawing/2014/main" id="{ECF35C3A-F227-4592-8026-D34E1CA44EA5}"/>
              </a:ext>
            </a:extLst>
          </p:cNvPr>
          <p:cNvSpPr/>
          <p:nvPr/>
        </p:nvSpPr>
        <p:spPr>
          <a:xfrm>
            <a:off x="2108718" y="4675551"/>
            <a:ext cx="5365103" cy="90998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solidFill>
                <a:schemeClr val="tx1"/>
              </a:solidFill>
            </a:endParaRPr>
          </a:p>
        </p:txBody>
      </p:sp>
      <p:sp>
        <p:nvSpPr>
          <p:cNvPr id="16" name="Strzałka: zakrzywiona w górę 15">
            <a:extLst>
              <a:ext uri="{FF2B5EF4-FFF2-40B4-BE49-F238E27FC236}">
                <a16:creationId xmlns:a16="http://schemas.microsoft.com/office/drawing/2014/main" id="{F81E6044-5130-4CC8-ACD9-82BBF400E099}"/>
              </a:ext>
            </a:extLst>
          </p:cNvPr>
          <p:cNvSpPr/>
          <p:nvPr/>
        </p:nvSpPr>
        <p:spPr>
          <a:xfrm flipV="1">
            <a:off x="2108717" y="2590159"/>
            <a:ext cx="5365103" cy="90998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solidFill>
                <a:schemeClr val="tx1"/>
              </a:solidFill>
            </a:endParaRPr>
          </a:p>
        </p:txBody>
      </p:sp>
      <p:sp>
        <p:nvSpPr>
          <p:cNvPr id="17" name="Objaśnienie: linia 16">
            <a:extLst>
              <a:ext uri="{FF2B5EF4-FFF2-40B4-BE49-F238E27FC236}">
                <a16:creationId xmlns:a16="http://schemas.microsoft.com/office/drawing/2014/main" id="{67EFBF58-A2D4-4A6A-96F9-9507EA4E113A}"/>
              </a:ext>
            </a:extLst>
          </p:cNvPr>
          <p:cNvSpPr/>
          <p:nvPr/>
        </p:nvSpPr>
        <p:spPr>
          <a:xfrm>
            <a:off x="4130082" y="5768788"/>
            <a:ext cx="1700447" cy="778005"/>
          </a:xfrm>
          <a:prstGeom prst="borderCallout1">
            <a:avLst>
              <a:gd name="adj1" fmla="val 43579"/>
              <a:gd name="adj2" fmla="val -6037"/>
              <a:gd name="adj3" fmla="val -132797"/>
              <a:gd name="adj4" fmla="val -67772"/>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pl-PL" sz="1400" dirty="0"/>
              <a:t>tabela (5 rekordów) wykonana w oparciu o HTML i CSS</a:t>
            </a:r>
          </a:p>
        </p:txBody>
      </p:sp>
    </p:spTree>
    <p:extLst>
      <p:ext uri="{BB962C8B-B14F-4D97-AF65-F5344CB8AC3E}">
        <p14:creationId xmlns:p14="http://schemas.microsoft.com/office/powerpoint/2010/main" val="3764626459"/>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jekt niestandardowy">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TotalTime>
  <Words>237</Words>
  <Application>Microsoft Office PowerPoint</Application>
  <PresentationFormat>Panoramiczny</PresentationFormat>
  <Paragraphs>22</Paragraphs>
  <Slides>3</Slides>
  <Notes>0</Notes>
  <HiddenSlides>0</HiddenSlides>
  <MMClips>0</MMClips>
  <ScaleCrop>false</ScaleCrop>
  <HeadingPairs>
    <vt:vector size="6" baseType="variant">
      <vt:variant>
        <vt:lpstr>Używane czcionki</vt:lpstr>
      </vt:variant>
      <vt:variant>
        <vt:i4>6</vt:i4>
      </vt:variant>
      <vt:variant>
        <vt:lpstr>Motyw</vt:lpstr>
      </vt:variant>
      <vt:variant>
        <vt:i4>2</vt:i4>
      </vt:variant>
      <vt:variant>
        <vt:lpstr>Tytuły slajdów</vt:lpstr>
      </vt:variant>
      <vt:variant>
        <vt:i4>3</vt:i4>
      </vt:variant>
    </vt:vector>
  </HeadingPairs>
  <TitlesOfParts>
    <vt:vector size="11" baseType="lpstr">
      <vt:lpstr>Arial</vt:lpstr>
      <vt:lpstr>Calibri</vt:lpstr>
      <vt:lpstr>Calibri Light</vt:lpstr>
      <vt:lpstr>Montserrat ExtraBold</vt:lpstr>
      <vt:lpstr>Open Sans</vt:lpstr>
      <vt:lpstr>Wingdings</vt:lpstr>
      <vt:lpstr>Motyw pakietu Office</vt:lpstr>
      <vt:lpstr>Projekt niestandardowy</vt:lpstr>
      <vt:lpstr>Zadanie 4</vt:lpstr>
      <vt:lpstr>Zadanie 4</vt:lpstr>
      <vt:lpstr>Zadanie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ARKADIUSZ MIRAKOWSKI</dc:creator>
  <cp:lastModifiedBy>Arkadiusz Mirakowski</cp:lastModifiedBy>
  <cp:revision>235</cp:revision>
  <dcterms:created xsi:type="dcterms:W3CDTF">2021-05-19T10:10:50Z</dcterms:created>
  <dcterms:modified xsi:type="dcterms:W3CDTF">2023-10-01T13:29:55Z</dcterms:modified>
</cp:coreProperties>
</file>